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sldIdLst>
    <p:sldId id="257" r:id="rId5"/>
    <p:sldId id="262" r:id="rId6"/>
    <p:sldId id="258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84" r:id="rId17"/>
    <p:sldId id="273" r:id="rId18"/>
    <p:sldId id="274" r:id="rId19"/>
    <p:sldId id="275" r:id="rId20"/>
    <p:sldId id="277" r:id="rId21"/>
    <p:sldId id="279" r:id="rId22"/>
    <p:sldId id="281" r:id="rId23"/>
    <p:sldId id="282" r:id="rId24"/>
    <p:sldId id="276" r:id="rId25"/>
    <p:sldId id="278" r:id="rId26"/>
    <p:sldId id="280" r:id="rId27"/>
    <p:sldId id="283" r:id="rId28"/>
    <p:sldId id="285" r:id="rId2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874E30E-533D-4A0E-9B98-367FBF117077}" v="187" dt="2020-01-21T23:51:19.55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5" d="100"/>
          <a:sy n="45" d="100"/>
        </p:scale>
        <p:origin x="78" y="5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presProps" Target="presProps.xml"/><Relationship Id="rId35" Type="http://schemas.microsoft.com/office/2015/10/relationships/revisionInfo" Target="revisionInfo.xml"/><Relationship Id="rId8" Type="http://schemas.openxmlformats.org/officeDocument/2006/relationships/slide" Target="slides/slide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ve Slotter" userId="e4e4b9f0-b3ac-4d90-a656-c07afc0293a4" providerId="ADAL" clId="{D874E30E-533D-4A0E-9B98-367FBF117077}"/>
    <pc:docChg chg="undo custSel addSld delSld modSld sldOrd">
      <pc:chgData name="Dave Slotter" userId="e4e4b9f0-b3ac-4d90-a656-c07afc0293a4" providerId="ADAL" clId="{D874E30E-533D-4A0E-9B98-367FBF117077}" dt="2020-01-21T23:51:33.361" v="1629" actId="404"/>
      <pc:docMkLst>
        <pc:docMk/>
      </pc:docMkLst>
      <pc:sldChg chg="addSp modSp">
        <pc:chgData name="Dave Slotter" userId="e4e4b9f0-b3ac-4d90-a656-c07afc0293a4" providerId="ADAL" clId="{D874E30E-533D-4A0E-9B98-367FBF117077}" dt="2020-01-21T20:14:16.745" v="1500" actId="1076"/>
        <pc:sldMkLst>
          <pc:docMk/>
          <pc:sldMk cId="2512980907" sldId="257"/>
        </pc:sldMkLst>
        <pc:picChg chg="add mod">
          <ac:chgData name="Dave Slotter" userId="e4e4b9f0-b3ac-4d90-a656-c07afc0293a4" providerId="ADAL" clId="{D874E30E-533D-4A0E-9B98-367FBF117077}" dt="2020-01-21T20:14:16.745" v="1500" actId="1076"/>
          <ac:picMkLst>
            <pc:docMk/>
            <pc:sldMk cId="2512980907" sldId="257"/>
            <ac:picMk id="5122" creationId="{B903BC7D-DD0C-4D32-A7E5-740F463560ED}"/>
          </ac:picMkLst>
        </pc:picChg>
      </pc:sldChg>
      <pc:sldChg chg="modSp">
        <pc:chgData name="Dave Slotter" userId="e4e4b9f0-b3ac-4d90-a656-c07afc0293a4" providerId="ADAL" clId="{D874E30E-533D-4A0E-9B98-367FBF117077}" dt="2020-01-21T18:53:06.363" v="14" actId="20577"/>
        <pc:sldMkLst>
          <pc:docMk/>
          <pc:sldMk cId="1150678602" sldId="265"/>
        </pc:sldMkLst>
        <pc:spChg chg="mod">
          <ac:chgData name="Dave Slotter" userId="e4e4b9f0-b3ac-4d90-a656-c07afc0293a4" providerId="ADAL" clId="{D874E30E-533D-4A0E-9B98-367FBF117077}" dt="2020-01-21T18:53:06.363" v="14" actId="20577"/>
          <ac:spMkLst>
            <pc:docMk/>
            <pc:sldMk cId="1150678602" sldId="265"/>
            <ac:spMk id="3" creationId="{77EF3F59-910E-455D-A485-BADBABE4AD53}"/>
          </ac:spMkLst>
        </pc:spChg>
      </pc:sldChg>
      <pc:sldChg chg="modSp">
        <pc:chgData name="Dave Slotter" userId="e4e4b9f0-b3ac-4d90-a656-c07afc0293a4" providerId="ADAL" clId="{D874E30E-533D-4A0E-9B98-367FBF117077}" dt="2020-01-21T18:54:54.862" v="19" actId="20577"/>
        <pc:sldMkLst>
          <pc:docMk/>
          <pc:sldMk cId="1851904427" sldId="272"/>
        </pc:sldMkLst>
        <pc:spChg chg="mod">
          <ac:chgData name="Dave Slotter" userId="e4e4b9f0-b3ac-4d90-a656-c07afc0293a4" providerId="ADAL" clId="{D874E30E-533D-4A0E-9B98-367FBF117077}" dt="2020-01-21T18:54:54.862" v="19" actId="20577"/>
          <ac:spMkLst>
            <pc:docMk/>
            <pc:sldMk cId="1851904427" sldId="272"/>
            <ac:spMk id="3" creationId="{FB8B5C83-6169-43E4-8159-1DA9838ADAFF}"/>
          </ac:spMkLst>
        </pc:spChg>
      </pc:sldChg>
      <pc:sldChg chg="addSp delSp modSp add">
        <pc:chgData name="Dave Slotter" userId="e4e4b9f0-b3ac-4d90-a656-c07afc0293a4" providerId="ADAL" clId="{D874E30E-533D-4A0E-9B98-367FBF117077}" dt="2020-01-21T19:47:14.454" v="1016" actId="478"/>
        <pc:sldMkLst>
          <pc:docMk/>
          <pc:sldMk cId="2704267969" sldId="273"/>
        </pc:sldMkLst>
        <pc:spChg chg="mod">
          <ac:chgData name="Dave Slotter" userId="e4e4b9f0-b3ac-4d90-a656-c07afc0293a4" providerId="ADAL" clId="{D874E30E-533D-4A0E-9B98-367FBF117077}" dt="2020-01-21T18:59:05.924" v="120" actId="27636"/>
          <ac:spMkLst>
            <pc:docMk/>
            <pc:sldMk cId="2704267969" sldId="273"/>
            <ac:spMk id="2" creationId="{9C5B43BA-C6E5-4971-ACC1-EA69AD944B02}"/>
          </ac:spMkLst>
        </pc:spChg>
        <pc:spChg chg="del mod">
          <ac:chgData name="Dave Slotter" userId="e4e4b9f0-b3ac-4d90-a656-c07afc0293a4" providerId="ADAL" clId="{D874E30E-533D-4A0E-9B98-367FBF117077}" dt="2020-01-21T19:47:14.454" v="1016" actId="478"/>
          <ac:spMkLst>
            <pc:docMk/>
            <pc:sldMk cId="2704267969" sldId="273"/>
            <ac:spMk id="3" creationId="{FA588FFA-938B-44E9-B3DE-676655A772D8}"/>
          </ac:spMkLst>
        </pc:spChg>
        <pc:graphicFrameChg chg="add mod modGraphic">
          <ac:chgData name="Dave Slotter" userId="e4e4b9f0-b3ac-4d90-a656-c07afc0293a4" providerId="ADAL" clId="{D874E30E-533D-4A0E-9B98-367FBF117077}" dt="2020-01-21T19:34:39.461" v="946" actId="1076"/>
          <ac:graphicFrameMkLst>
            <pc:docMk/>
            <pc:sldMk cId="2704267969" sldId="273"/>
            <ac:graphicFrameMk id="4" creationId="{A2B6AF93-43E5-411D-8232-F01594D1E4B9}"/>
          </ac:graphicFrameMkLst>
        </pc:graphicFrameChg>
      </pc:sldChg>
      <pc:sldChg chg="modSp add">
        <pc:chgData name="Dave Slotter" userId="e4e4b9f0-b3ac-4d90-a656-c07afc0293a4" providerId="ADAL" clId="{D874E30E-533D-4A0E-9B98-367FBF117077}" dt="2020-01-21T19:09:59.616" v="445" actId="20577"/>
        <pc:sldMkLst>
          <pc:docMk/>
          <pc:sldMk cId="1107876680" sldId="274"/>
        </pc:sldMkLst>
        <pc:spChg chg="mod">
          <ac:chgData name="Dave Slotter" userId="e4e4b9f0-b3ac-4d90-a656-c07afc0293a4" providerId="ADAL" clId="{D874E30E-533D-4A0E-9B98-367FBF117077}" dt="2020-01-21T19:02:31.393" v="233" actId="20577"/>
          <ac:spMkLst>
            <pc:docMk/>
            <pc:sldMk cId="1107876680" sldId="274"/>
            <ac:spMk id="2" creationId="{9C5B43BA-C6E5-4971-ACC1-EA69AD944B02}"/>
          </ac:spMkLst>
        </pc:spChg>
        <pc:spChg chg="mod">
          <ac:chgData name="Dave Slotter" userId="e4e4b9f0-b3ac-4d90-a656-c07afc0293a4" providerId="ADAL" clId="{D874E30E-533D-4A0E-9B98-367FBF117077}" dt="2020-01-21T19:09:59.616" v="445" actId="20577"/>
          <ac:spMkLst>
            <pc:docMk/>
            <pc:sldMk cId="1107876680" sldId="274"/>
            <ac:spMk id="3" creationId="{FA588FFA-938B-44E9-B3DE-676655A772D8}"/>
          </ac:spMkLst>
        </pc:spChg>
      </pc:sldChg>
      <pc:sldChg chg="modSp add">
        <pc:chgData name="Dave Slotter" userId="e4e4b9f0-b3ac-4d90-a656-c07afc0293a4" providerId="ADAL" clId="{D874E30E-533D-4A0E-9B98-367FBF117077}" dt="2020-01-21T19:08:35.746" v="366"/>
        <pc:sldMkLst>
          <pc:docMk/>
          <pc:sldMk cId="3158455267" sldId="275"/>
        </pc:sldMkLst>
        <pc:spChg chg="mod">
          <ac:chgData name="Dave Slotter" userId="e4e4b9f0-b3ac-4d90-a656-c07afc0293a4" providerId="ADAL" clId="{D874E30E-533D-4A0E-9B98-367FBF117077}" dt="2020-01-21T19:02:54.415" v="238" actId="20577"/>
          <ac:spMkLst>
            <pc:docMk/>
            <pc:sldMk cId="3158455267" sldId="275"/>
            <ac:spMk id="2" creationId="{9C5B43BA-C6E5-4971-ACC1-EA69AD944B02}"/>
          </ac:spMkLst>
        </pc:spChg>
        <pc:spChg chg="mod">
          <ac:chgData name="Dave Slotter" userId="e4e4b9f0-b3ac-4d90-a656-c07afc0293a4" providerId="ADAL" clId="{D874E30E-533D-4A0E-9B98-367FBF117077}" dt="2020-01-21T19:08:35.746" v="366"/>
          <ac:spMkLst>
            <pc:docMk/>
            <pc:sldMk cId="3158455267" sldId="275"/>
            <ac:spMk id="3" creationId="{FA588FFA-938B-44E9-B3DE-676655A772D8}"/>
          </ac:spMkLst>
        </pc:spChg>
      </pc:sldChg>
      <pc:sldChg chg="modSp add ord">
        <pc:chgData name="Dave Slotter" userId="e4e4b9f0-b3ac-4d90-a656-c07afc0293a4" providerId="ADAL" clId="{D874E30E-533D-4A0E-9B98-367FBF117077}" dt="2020-01-21T19:46:58.561" v="1015"/>
        <pc:sldMkLst>
          <pc:docMk/>
          <pc:sldMk cId="2196983897" sldId="276"/>
        </pc:sldMkLst>
        <pc:spChg chg="mod">
          <ac:chgData name="Dave Slotter" userId="e4e4b9f0-b3ac-4d90-a656-c07afc0293a4" providerId="ADAL" clId="{D874E30E-533D-4A0E-9B98-367FBF117077}" dt="2020-01-21T19:35:10.419" v="957" actId="20577"/>
          <ac:spMkLst>
            <pc:docMk/>
            <pc:sldMk cId="2196983897" sldId="276"/>
            <ac:spMk id="2" creationId="{9C5B43BA-C6E5-4971-ACC1-EA69AD944B02}"/>
          </ac:spMkLst>
        </pc:spChg>
        <pc:spChg chg="mod">
          <ac:chgData name="Dave Slotter" userId="e4e4b9f0-b3ac-4d90-a656-c07afc0293a4" providerId="ADAL" clId="{D874E30E-533D-4A0E-9B98-367FBF117077}" dt="2020-01-21T19:09:31.638" v="391" actId="6549"/>
          <ac:spMkLst>
            <pc:docMk/>
            <pc:sldMk cId="2196983897" sldId="276"/>
            <ac:spMk id="3" creationId="{FA588FFA-938B-44E9-B3DE-676655A772D8}"/>
          </ac:spMkLst>
        </pc:spChg>
      </pc:sldChg>
      <pc:sldChg chg="addSp delSp modSp add">
        <pc:chgData name="Dave Slotter" userId="e4e4b9f0-b3ac-4d90-a656-c07afc0293a4" providerId="ADAL" clId="{D874E30E-533D-4A0E-9B98-367FBF117077}" dt="2020-01-21T19:47:22.513" v="1017" actId="478"/>
        <pc:sldMkLst>
          <pc:docMk/>
          <pc:sldMk cId="1239801252" sldId="277"/>
        </pc:sldMkLst>
        <pc:spChg chg="mod">
          <ac:chgData name="Dave Slotter" userId="e4e4b9f0-b3ac-4d90-a656-c07afc0293a4" providerId="ADAL" clId="{D874E30E-533D-4A0E-9B98-367FBF117077}" dt="2020-01-21T19:10:31.382" v="470" actId="20577"/>
          <ac:spMkLst>
            <pc:docMk/>
            <pc:sldMk cId="1239801252" sldId="277"/>
            <ac:spMk id="2" creationId="{9C5B43BA-C6E5-4971-ACC1-EA69AD944B02}"/>
          </ac:spMkLst>
        </pc:spChg>
        <pc:spChg chg="del mod">
          <ac:chgData name="Dave Slotter" userId="e4e4b9f0-b3ac-4d90-a656-c07afc0293a4" providerId="ADAL" clId="{D874E30E-533D-4A0E-9B98-367FBF117077}" dt="2020-01-21T19:47:22.513" v="1017" actId="478"/>
          <ac:spMkLst>
            <pc:docMk/>
            <pc:sldMk cId="1239801252" sldId="277"/>
            <ac:spMk id="3" creationId="{FA588FFA-938B-44E9-B3DE-676655A772D8}"/>
          </ac:spMkLst>
        </pc:spChg>
        <pc:graphicFrameChg chg="add mod modGraphic">
          <ac:chgData name="Dave Slotter" userId="e4e4b9f0-b3ac-4d90-a656-c07afc0293a4" providerId="ADAL" clId="{D874E30E-533D-4A0E-9B98-367FBF117077}" dt="2020-01-21T19:16:58.457" v="601" actId="14100"/>
          <ac:graphicFrameMkLst>
            <pc:docMk/>
            <pc:sldMk cId="1239801252" sldId="277"/>
            <ac:graphicFrameMk id="4" creationId="{94EF4465-5FA5-469A-AFD2-C9B279899F24}"/>
          </ac:graphicFrameMkLst>
        </pc:graphicFrameChg>
      </pc:sldChg>
      <pc:sldChg chg="add del">
        <pc:chgData name="Dave Slotter" userId="e4e4b9f0-b3ac-4d90-a656-c07afc0293a4" providerId="ADAL" clId="{D874E30E-533D-4A0E-9B98-367FBF117077}" dt="2020-01-21T19:10:17.426" v="447" actId="2696"/>
        <pc:sldMkLst>
          <pc:docMk/>
          <pc:sldMk cId="2997686177" sldId="277"/>
        </pc:sldMkLst>
      </pc:sldChg>
      <pc:sldChg chg="modSp add ord">
        <pc:chgData name="Dave Slotter" userId="e4e4b9f0-b3ac-4d90-a656-c07afc0293a4" providerId="ADAL" clId="{D874E30E-533D-4A0E-9B98-367FBF117077}" dt="2020-01-21T19:46:47.453" v="1013"/>
        <pc:sldMkLst>
          <pc:docMk/>
          <pc:sldMk cId="1914212071" sldId="278"/>
        </pc:sldMkLst>
        <pc:spChg chg="mod">
          <ac:chgData name="Dave Slotter" userId="e4e4b9f0-b3ac-4d90-a656-c07afc0293a4" providerId="ADAL" clId="{D874E30E-533D-4A0E-9B98-367FBF117077}" dt="2020-01-21T19:21:01.755" v="723" actId="20577"/>
          <ac:spMkLst>
            <pc:docMk/>
            <pc:sldMk cId="1914212071" sldId="278"/>
            <ac:spMk id="2" creationId="{9C5B43BA-C6E5-4971-ACC1-EA69AD944B02}"/>
          </ac:spMkLst>
        </pc:spChg>
        <pc:spChg chg="mod">
          <ac:chgData name="Dave Slotter" userId="e4e4b9f0-b3ac-4d90-a656-c07afc0293a4" providerId="ADAL" clId="{D874E30E-533D-4A0E-9B98-367FBF117077}" dt="2020-01-21T19:35:22.743" v="959"/>
          <ac:spMkLst>
            <pc:docMk/>
            <pc:sldMk cId="1914212071" sldId="278"/>
            <ac:spMk id="3" creationId="{FA588FFA-938B-44E9-B3DE-676655A772D8}"/>
          </ac:spMkLst>
        </pc:spChg>
      </pc:sldChg>
      <pc:sldChg chg="modSp add">
        <pc:chgData name="Dave Slotter" userId="e4e4b9f0-b3ac-4d90-a656-c07afc0293a4" providerId="ADAL" clId="{D874E30E-533D-4A0E-9B98-367FBF117077}" dt="2020-01-21T19:28:30.250" v="945" actId="20577"/>
        <pc:sldMkLst>
          <pc:docMk/>
          <pc:sldMk cId="1013988434" sldId="279"/>
        </pc:sldMkLst>
        <pc:spChg chg="mod">
          <ac:chgData name="Dave Slotter" userId="e4e4b9f0-b3ac-4d90-a656-c07afc0293a4" providerId="ADAL" clId="{D874E30E-533D-4A0E-9B98-367FBF117077}" dt="2020-01-21T19:22:24.751" v="742" actId="20577"/>
          <ac:spMkLst>
            <pc:docMk/>
            <pc:sldMk cId="1013988434" sldId="279"/>
            <ac:spMk id="2" creationId="{9C5B43BA-C6E5-4971-ACC1-EA69AD944B02}"/>
          </ac:spMkLst>
        </pc:spChg>
        <pc:spChg chg="mod">
          <ac:chgData name="Dave Slotter" userId="e4e4b9f0-b3ac-4d90-a656-c07afc0293a4" providerId="ADAL" clId="{D874E30E-533D-4A0E-9B98-367FBF117077}" dt="2020-01-21T19:28:30.250" v="945" actId="20577"/>
          <ac:spMkLst>
            <pc:docMk/>
            <pc:sldMk cId="1013988434" sldId="279"/>
            <ac:spMk id="3" creationId="{FA588FFA-938B-44E9-B3DE-676655A772D8}"/>
          </ac:spMkLst>
        </pc:spChg>
      </pc:sldChg>
      <pc:sldChg chg="modSp add ord">
        <pc:chgData name="Dave Slotter" userId="e4e4b9f0-b3ac-4d90-a656-c07afc0293a4" providerId="ADAL" clId="{D874E30E-533D-4A0E-9B98-367FBF117077}" dt="2020-01-21T19:46:40.354" v="1011"/>
        <pc:sldMkLst>
          <pc:docMk/>
          <pc:sldMk cId="1975436479" sldId="280"/>
        </pc:sldMkLst>
        <pc:spChg chg="mod">
          <ac:chgData name="Dave Slotter" userId="e4e4b9f0-b3ac-4d90-a656-c07afc0293a4" providerId="ADAL" clId="{D874E30E-533D-4A0E-9B98-367FBF117077}" dt="2020-01-21T19:23:02.018" v="767" actId="20577"/>
          <ac:spMkLst>
            <pc:docMk/>
            <pc:sldMk cId="1975436479" sldId="280"/>
            <ac:spMk id="2" creationId="{9C5B43BA-C6E5-4971-ACC1-EA69AD944B02}"/>
          </ac:spMkLst>
        </pc:spChg>
        <pc:spChg chg="mod">
          <ac:chgData name="Dave Slotter" userId="e4e4b9f0-b3ac-4d90-a656-c07afc0293a4" providerId="ADAL" clId="{D874E30E-533D-4A0E-9B98-367FBF117077}" dt="2020-01-21T19:23:15.209" v="772" actId="20577"/>
          <ac:spMkLst>
            <pc:docMk/>
            <pc:sldMk cId="1975436479" sldId="280"/>
            <ac:spMk id="3" creationId="{FA588FFA-938B-44E9-B3DE-676655A772D8}"/>
          </ac:spMkLst>
        </pc:spChg>
      </pc:sldChg>
      <pc:sldChg chg="addSp delSp modSp add">
        <pc:chgData name="Dave Slotter" userId="e4e4b9f0-b3ac-4d90-a656-c07afc0293a4" providerId="ADAL" clId="{D874E30E-533D-4A0E-9B98-367FBF117077}" dt="2020-01-21T19:26:21.155" v="898" actId="20577"/>
        <pc:sldMkLst>
          <pc:docMk/>
          <pc:sldMk cId="216345531" sldId="281"/>
        </pc:sldMkLst>
        <pc:spChg chg="mod">
          <ac:chgData name="Dave Slotter" userId="e4e4b9f0-b3ac-4d90-a656-c07afc0293a4" providerId="ADAL" clId="{D874E30E-533D-4A0E-9B98-367FBF117077}" dt="2020-01-21T19:23:39.926" v="801" actId="20577"/>
          <ac:spMkLst>
            <pc:docMk/>
            <pc:sldMk cId="216345531" sldId="281"/>
            <ac:spMk id="2" creationId="{9C5B43BA-C6E5-4971-ACC1-EA69AD944B02}"/>
          </ac:spMkLst>
        </pc:spChg>
        <pc:spChg chg="del mod">
          <ac:chgData name="Dave Slotter" userId="e4e4b9f0-b3ac-4d90-a656-c07afc0293a4" providerId="ADAL" clId="{D874E30E-533D-4A0E-9B98-367FBF117077}" dt="2020-01-21T19:23:57.839" v="803" actId="3680"/>
          <ac:spMkLst>
            <pc:docMk/>
            <pc:sldMk cId="216345531" sldId="281"/>
            <ac:spMk id="3" creationId="{FA588FFA-938B-44E9-B3DE-676655A772D8}"/>
          </ac:spMkLst>
        </pc:spChg>
        <pc:graphicFrameChg chg="add mod ord modGraphic">
          <ac:chgData name="Dave Slotter" userId="e4e4b9f0-b3ac-4d90-a656-c07afc0293a4" providerId="ADAL" clId="{D874E30E-533D-4A0E-9B98-367FBF117077}" dt="2020-01-21T19:26:21.155" v="898" actId="20577"/>
          <ac:graphicFrameMkLst>
            <pc:docMk/>
            <pc:sldMk cId="216345531" sldId="281"/>
            <ac:graphicFrameMk id="4" creationId="{E609CD33-A66E-4984-A389-E5ED6E254FED}"/>
          </ac:graphicFrameMkLst>
        </pc:graphicFrameChg>
      </pc:sldChg>
      <pc:sldChg chg="modSp add ord">
        <pc:chgData name="Dave Slotter" userId="e4e4b9f0-b3ac-4d90-a656-c07afc0293a4" providerId="ADAL" clId="{D874E30E-533D-4A0E-9B98-367FBF117077}" dt="2020-01-21T19:37:30.636" v="1009" actId="20577"/>
        <pc:sldMkLst>
          <pc:docMk/>
          <pc:sldMk cId="3359633075" sldId="282"/>
        </pc:sldMkLst>
        <pc:spChg chg="mod">
          <ac:chgData name="Dave Slotter" userId="e4e4b9f0-b3ac-4d90-a656-c07afc0293a4" providerId="ADAL" clId="{D874E30E-533D-4A0E-9B98-367FBF117077}" dt="2020-01-21T19:27:09.960" v="924" actId="20577"/>
          <ac:spMkLst>
            <pc:docMk/>
            <pc:sldMk cId="3359633075" sldId="282"/>
            <ac:spMk id="2" creationId="{9C5B43BA-C6E5-4971-ACC1-EA69AD944B02}"/>
          </ac:spMkLst>
        </pc:spChg>
        <pc:spChg chg="mod">
          <ac:chgData name="Dave Slotter" userId="e4e4b9f0-b3ac-4d90-a656-c07afc0293a4" providerId="ADAL" clId="{D874E30E-533D-4A0E-9B98-367FBF117077}" dt="2020-01-21T19:37:30.636" v="1009" actId="20577"/>
          <ac:spMkLst>
            <pc:docMk/>
            <pc:sldMk cId="3359633075" sldId="282"/>
            <ac:spMk id="3" creationId="{FA588FFA-938B-44E9-B3DE-676655A772D8}"/>
          </ac:spMkLst>
        </pc:spChg>
      </pc:sldChg>
      <pc:sldChg chg="modSp add">
        <pc:chgData name="Dave Slotter" userId="e4e4b9f0-b3ac-4d90-a656-c07afc0293a4" providerId="ADAL" clId="{D874E30E-533D-4A0E-9B98-367FBF117077}" dt="2020-01-21T19:36:51.721" v="1004" actId="27636"/>
        <pc:sldMkLst>
          <pc:docMk/>
          <pc:sldMk cId="1866142082" sldId="283"/>
        </pc:sldMkLst>
        <pc:spChg chg="mod">
          <ac:chgData name="Dave Slotter" userId="e4e4b9f0-b3ac-4d90-a656-c07afc0293a4" providerId="ADAL" clId="{D874E30E-533D-4A0E-9B98-367FBF117077}" dt="2020-01-21T19:35:51.713" v="986" actId="20577"/>
          <ac:spMkLst>
            <pc:docMk/>
            <pc:sldMk cId="1866142082" sldId="283"/>
            <ac:spMk id="2" creationId="{9C5B43BA-C6E5-4971-ACC1-EA69AD944B02}"/>
          </ac:spMkLst>
        </pc:spChg>
        <pc:spChg chg="mod">
          <ac:chgData name="Dave Slotter" userId="e4e4b9f0-b3ac-4d90-a656-c07afc0293a4" providerId="ADAL" clId="{D874E30E-533D-4A0E-9B98-367FBF117077}" dt="2020-01-21T19:36:51.721" v="1004" actId="27636"/>
          <ac:spMkLst>
            <pc:docMk/>
            <pc:sldMk cId="1866142082" sldId="283"/>
            <ac:spMk id="3" creationId="{FA588FFA-938B-44E9-B3DE-676655A772D8}"/>
          </ac:spMkLst>
        </pc:spChg>
      </pc:sldChg>
      <pc:sldChg chg="addSp delSp modSp add ord">
        <pc:chgData name="Dave Slotter" userId="e4e4b9f0-b3ac-4d90-a656-c07afc0293a4" providerId="ADAL" clId="{D874E30E-533D-4A0E-9B98-367FBF117077}" dt="2020-01-21T20:12:38.800" v="1495" actId="1038"/>
        <pc:sldMkLst>
          <pc:docMk/>
          <pc:sldMk cId="486544810" sldId="284"/>
        </pc:sldMkLst>
        <pc:spChg chg="mod">
          <ac:chgData name="Dave Slotter" userId="e4e4b9f0-b3ac-4d90-a656-c07afc0293a4" providerId="ADAL" clId="{D874E30E-533D-4A0E-9B98-367FBF117077}" dt="2020-01-21T19:49:44.225" v="1044" actId="20577"/>
          <ac:spMkLst>
            <pc:docMk/>
            <pc:sldMk cId="486544810" sldId="284"/>
            <ac:spMk id="2" creationId="{F375C57E-093B-4F35-9E39-E93F32054F82}"/>
          </ac:spMkLst>
        </pc:spChg>
        <pc:spChg chg="mod">
          <ac:chgData name="Dave Slotter" userId="e4e4b9f0-b3ac-4d90-a656-c07afc0293a4" providerId="ADAL" clId="{D874E30E-533D-4A0E-9B98-367FBF117077}" dt="2020-01-21T20:12:23.683" v="1475" actId="20577"/>
          <ac:spMkLst>
            <pc:docMk/>
            <pc:sldMk cId="486544810" sldId="284"/>
            <ac:spMk id="3" creationId="{58F54D09-5EB2-490A-A40D-C056A9E924B2}"/>
          </ac:spMkLst>
        </pc:spChg>
        <pc:picChg chg="del">
          <ac:chgData name="Dave Slotter" userId="e4e4b9f0-b3ac-4d90-a656-c07afc0293a4" providerId="ADAL" clId="{D874E30E-533D-4A0E-9B98-367FBF117077}" dt="2020-01-21T19:49:32.539" v="1021" actId="478"/>
          <ac:picMkLst>
            <pc:docMk/>
            <pc:sldMk cId="486544810" sldId="284"/>
            <ac:picMk id="2050" creationId="{7BCCF5F9-083B-4B09-A29D-2202D18C3E98}"/>
          </ac:picMkLst>
        </pc:picChg>
        <pc:picChg chg="add del mod">
          <ac:chgData name="Dave Slotter" userId="e4e4b9f0-b3ac-4d90-a656-c07afc0293a4" providerId="ADAL" clId="{D874E30E-533D-4A0E-9B98-367FBF117077}" dt="2020-01-21T19:56:30.165" v="1242" actId="478"/>
          <ac:picMkLst>
            <pc:docMk/>
            <pc:sldMk cId="486544810" sldId="284"/>
            <ac:picMk id="4098" creationId="{A7442BE5-0E88-43BA-99D7-F55E015428FF}"/>
          </ac:picMkLst>
        </pc:picChg>
        <pc:picChg chg="add mod">
          <ac:chgData name="Dave Slotter" userId="e4e4b9f0-b3ac-4d90-a656-c07afc0293a4" providerId="ADAL" clId="{D874E30E-533D-4A0E-9B98-367FBF117077}" dt="2020-01-21T20:12:38.800" v="1495" actId="1038"/>
          <ac:picMkLst>
            <pc:docMk/>
            <pc:sldMk cId="486544810" sldId="284"/>
            <ac:picMk id="4100" creationId="{40ACF08F-B9CF-40B8-BB21-44EF15C0B149}"/>
          </ac:picMkLst>
        </pc:picChg>
        <pc:picChg chg="add mod">
          <ac:chgData name="Dave Slotter" userId="e4e4b9f0-b3ac-4d90-a656-c07afc0293a4" providerId="ADAL" clId="{D874E30E-533D-4A0E-9B98-367FBF117077}" dt="2020-01-21T20:12:35.685" v="1485" actId="1038"/>
          <ac:picMkLst>
            <pc:docMk/>
            <pc:sldMk cId="486544810" sldId="284"/>
            <ac:picMk id="4102" creationId="{2A9CFA46-0F55-4E96-8388-28AACC5D5FC6}"/>
          </ac:picMkLst>
        </pc:picChg>
        <pc:picChg chg="add mod">
          <ac:chgData name="Dave Slotter" userId="e4e4b9f0-b3ac-4d90-a656-c07afc0293a4" providerId="ADAL" clId="{D874E30E-533D-4A0E-9B98-367FBF117077}" dt="2020-01-21T20:12:35.685" v="1485" actId="1038"/>
          <ac:picMkLst>
            <pc:docMk/>
            <pc:sldMk cId="486544810" sldId="284"/>
            <ac:picMk id="4104" creationId="{6ABFA422-3CEA-4917-9A55-CCF562894B07}"/>
          </ac:picMkLst>
        </pc:picChg>
      </pc:sldChg>
      <pc:sldChg chg="addSp modSp add">
        <pc:chgData name="Dave Slotter" userId="e4e4b9f0-b3ac-4d90-a656-c07afc0293a4" providerId="ADAL" clId="{D874E30E-533D-4A0E-9B98-367FBF117077}" dt="2020-01-21T23:51:33.361" v="1629" actId="404"/>
        <pc:sldMkLst>
          <pc:docMk/>
          <pc:sldMk cId="2089872099" sldId="285"/>
        </pc:sldMkLst>
        <pc:spChg chg="mod">
          <ac:chgData name="Dave Slotter" userId="e4e4b9f0-b3ac-4d90-a656-c07afc0293a4" providerId="ADAL" clId="{D874E30E-533D-4A0E-9B98-367FBF117077}" dt="2020-01-21T23:48:39.301" v="1543" actId="20577"/>
          <ac:spMkLst>
            <pc:docMk/>
            <pc:sldMk cId="2089872099" sldId="285"/>
            <ac:spMk id="2" creationId="{EA443031-04BB-451C-B3EB-3E78FF44EC0A}"/>
          </ac:spMkLst>
        </pc:spChg>
        <pc:spChg chg="mod">
          <ac:chgData name="Dave Slotter" userId="e4e4b9f0-b3ac-4d90-a656-c07afc0293a4" providerId="ADAL" clId="{D874E30E-533D-4A0E-9B98-367FBF117077}" dt="2020-01-21T23:51:33.361" v="1629" actId="404"/>
          <ac:spMkLst>
            <pc:docMk/>
            <pc:sldMk cId="2089872099" sldId="285"/>
            <ac:spMk id="3" creationId="{248EA190-F80D-42E4-A689-56BCA455625F}"/>
          </ac:spMkLst>
        </pc:spChg>
        <pc:picChg chg="add mod">
          <ac:chgData name="Dave Slotter" userId="e4e4b9f0-b3ac-4d90-a656-c07afc0293a4" providerId="ADAL" clId="{D874E30E-533D-4A0E-9B98-367FBF117077}" dt="2020-01-21T23:51:19.550" v="1600" actId="14100"/>
          <ac:picMkLst>
            <pc:docMk/>
            <pc:sldMk cId="2089872099" sldId="285"/>
            <ac:picMk id="6146" creationId="{A897D195-7601-462E-BD3F-A8990C87926E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1/21/2020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nwdigitalradio.com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s://raspberrytips.com/time-sync-raspberry-pi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hyperlink" Target="https://sourceforge.net/projects/multimon/" TargetMode="External"/><Relationship Id="rId13" Type="http://schemas.openxmlformats.org/officeDocument/2006/relationships/hyperlink" Target="http://wa0eir.bcts.info/psk31lx.html" TargetMode="External"/><Relationship Id="rId3" Type="http://schemas.openxmlformats.org/officeDocument/2006/relationships/hyperlink" Target="https://github.com/gnss-sdr/gnss-sdr" TargetMode="External"/><Relationship Id="rId7" Type="http://schemas.openxmlformats.org/officeDocument/2006/relationships/hyperlink" Target="https://tagloomis.com/grid-tracker/" TargetMode="External"/><Relationship Id="rId12" Type="http://schemas.openxmlformats.org/officeDocument/2006/relationships/hyperlink" Target="https://www.qrz.com/db/kn4crd/" TargetMode="External"/><Relationship Id="rId2" Type="http://schemas.openxmlformats.org/officeDocument/2006/relationships/hyperlink" Target="http://www.w1hkj.com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linpsk.sourceforge.net/" TargetMode="External"/><Relationship Id="rId11" Type="http://schemas.openxmlformats.org/officeDocument/2006/relationships/hyperlink" Target="http://js8call.com/" TargetMode="External"/><Relationship Id="rId5" Type="http://schemas.openxmlformats.org/officeDocument/2006/relationships/hyperlink" Target="https://www.qrz.com/db/K1JT" TargetMode="External"/><Relationship Id="rId15" Type="http://schemas.openxmlformats.org/officeDocument/2006/relationships/hyperlink" Target="http://wa0eir.bcts.info/twpsk.html" TargetMode="External"/><Relationship Id="rId10" Type="http://schemas.openxmlformats.org/officeDocument/2006/relationships/hyperlink" Target="https://github.com/EliasOenal/multimon-ng" TargetMode="External"/><Relationship Id="rId4" Type="http://schemas.openxmlformats.org/officeDocument/2006/relationships/hyperlink" Target="https://physics.princeton.edu/pulsar/k1jt/wsjtx.html" TargetMode="External"/><Relationship Id="rId9" Type="http://schemas.openxmlformats.org/officeDocument/2006/relationships/hyperlink" Target="http://www.jtdx.tech/en/" TargetMode="External"/><Relationship Id="rId14" Type="http://schemas.openxmlformats.org/officeDocument/2006/relationships/hyperlink" Target="http://m0iax.com/2019/05/27/js8calltools-for-raspberry-pi/" TargetMode="Externa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hyperlink" Target="http://wa0eir.bcts.info/twlog.html" TargetMode="External"/><Relationship Id="rId3" Type="http://schemas.openxmlformats.org/officeDocument/2006/relationships/hyperlink" Target="https://www.cqrlog.com/" TargetMode="External"/><Relationship Id="rId7" Type="http://schemas.openxmlformats.org/officeDocument/2006/relationships/hyperlink" Target="http://tucnak.nagano.cz/wiki/Main_Page" TargetMode="External"/><Relationship Id="rId2" Type="http://schemas.openxmlformats.org/officeDocument/2006/relationships/hyperlink" Target="http://www.arrl.org/tqsl-download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tlf.github.io/" TargetMode="External"/><Relationship Id="rId5" Type="http://schemas.openxmlformats.org/officeDocument/2006/relationships/hyperlink" Target="https://www.klog.xyz/" TargetMode="External"/><Relationship Id="rId10" Type="http://schemas.openxmlformats.org/officeDocument/2006/relationships/hyperlink" Target="https://www.nongnu.org/xlog/" TargetMode="External"/><Relationship Id="rId4" Type="http://schemas.openxmlformats.org/officeDocument/2006/relationships/hyperlink" Target="https://christianjacobs.uk/pyqso/" TargetMode="External"/><Relationship Id="rId9" Type="http://schemas.openxmlformats.org/officeDocument/2006/relationships/hyperlink" Target="https://github.com/dslotter/wsjtx_to_n3fjp" TargetMode="Externa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hyperlink" Target="http://soundmodem.vk4msl.id.au/" TargetMode="External"/><Relationship Id="rId3" Type="http://schemas.openxmlformats.org/officeDocument/2006/relationships/hyperlink" Target="http://xastir.org/" TargetMode="External"/><Relationship Id="rId7" Type="http://schemas.openxmlformats.org/officeDocument/2006/relationships/hyperlink" Target="https://thelifeofkenneth.com/aprx/" TargetMode="External"/><Relationship Id="rId2" Type="http://schemas.openxmlformats.org/officeDocument/2006/relationships/hyperlink" Target="https://github.com/wb2osz/direwol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github.com/n2ygk/aprsdigi" TargetMode="External"/><Relationship Id="rId5" Type="http://schemas.openxmlformats.org/officeDocument/2006/relationships/hyperlink" Target="http://m0iax.com/2019/09/25/aprs-message-app-for-js8call/" TargetMode="External"/><Relationship Id="rId4" Type="http://schemas.openxmlformats.org/officeDocument/2006/relationships/hyperlink" Target="https://www.ka2ddo.org/ka2ddo/YAAC.html" TargetMode="Externa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hyperlink" Target="http://cwdaemon.sourceforge.net/" TargetMode="External"/><Relationship Id="rId13" Type="http://schemas.openxmlformats.org/officeDocument/2006/relationships/hyperlink" Target="http://www.pa3fwm.nl/software/rscw/" TargetMode="External"/><Relationship Id="rId3" Type="http://schemas.openxmlformats.org/officeDocument/2006/relationships/hyperlink" Target="http://www.catb.org/~esr/morse-classic/" TargetMode="External"/><Relationship Id="rId7" Type="http://schemas.openxmlformats.org/officeDocument/2006/relationships/hyperlink" Target="https://fkurz.net/ham/qrq.html" TargetMode="External"/><Relationship Id="rId12" Type="http://schemas.openxmlformats.org/officeDocument/2006/relationships/hyperlink" Target="http://fkurz.net/ham/ebook2cw.html" TargetMode="External"/><Relationship Id="rId2" Type="http://schemas.openxmlformats.org/officeDocument/2006/relationships/hyperlink" Target="https://www.nongnu.org/aldo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unixcw.sourceforge.net/" TargetMode="External"/><Relationship Id="rId11" Type="http://schemas.openxmlformats.org/officeDocument/2006/relationships/hyperlink" Target="https://launchpad.net/ubuntu/+source/xdemorse/3.4-1" TargetMode="External"/><Relationship Id="rId5" Type="http://schemas.openxmlformats.org/officeDocument/2006/relationships/hyperlink" Target="http://aluigi.altervista.org/mytoolz.htm" TargetMode="External"/><Relationship Id="rId10" Type="http://schemas.openxmlformats.org/officeDocument/2006/relationships/hyperlink" Target="https://fkurz.net/ham/ebook2cw.html" TargetMode="External"/><Relationship Id="rId4" Type="http://schemas.openxmlformats.org/officeDocument/2006/relationships/hyperlink" Target="http://unixcw.sourceforge.net/about.html" TargetMode="External"/><Relationship Id="rId9" Type="http://schemas.openxmlformats.org/officeDocument/2006/relationships/hyperlink" Target="http://wa0eir.bcts.info/twcw.html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a7lim.nl/bluedv/" TargetMode="External"/><Relationship Id="rId2" Type="http://schemas.openxmlformats.org/officeDocument/2006/relationships/hyperlink" Target="http://www.d-rats.com/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hyperlink" Target="https://github.com/f4exb/sdrangel" TargetMode="External"/><Relationship Id="rId13" Type="http://schemas.openxmlformats.org/officeDocument/2006/relationships/hyperlink" Target="https://github.com/pothosware/SoapySDRPlay" TargetMode="External"/><Relationship Id="rId3" Type="http://schemas.openxmlformats.org/officeDocument/2006/relationships/hyperlink" Target="https://github.com/pothosware/SoapyMultiSDR" TargetMode="External"/><Relationship Id="rId7" Type="http://schemas.openxmlformats.org/officeDocument/2006/relationships/hyperlink" Target="https://github.com/pothosware/SoapyRemote" TargetMode="External"/><Relationship Id="rId12" Type="http://schemas.openxmlformats.org/officeDocument/2006/relationships/hyperlink" Target="http://james.ahlstrom.name/quisk/" TargetMode="External"/><Relationship Id="rId2" Type="http://schemas.openxmlformats.org/officeDocument/2006/relationships/hyperlink" Target="https://cubicsdr.com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gqrx.dk/" TargetMode="External"/><Relationship Id="rId11" Type="http://schemas.openxmlformats.org/officeDocument/2006/relationships/hyperlink" Target="https://github.com/pothosware/SoapySDR" TargetMode="External"/><Relationship Id="rId5" Type="http://schemas.openxmlformats.org/officeDocument/2006/relationships/hyperlink" Target="https://github.com/pothosware/SoapyNetSDR" TargetMode="External"/><Relationship Id="rId15" Type="http://schemas.openxmlformats.org/officeDocument/2006/relationships/hyperlink" Target="https://github.com/pothosware/SoapyHackRF" TargetMode="External"/><Relationship Id="rId10" Type="http://schemas.openxmlformats.org/officeDocument/2006/relationships/hyperlink" Target="https://github.com/gordonjcp/lysdr" TargetMode="External"/><Relationship Id="rId4" Type="http://schemas.openxmlformats.org/officeDocument/2006/relationships/hyperlink" Target="https://sourceforge.net/projects/cutesdr/" TargetMode="External"/><Relationship Id="rId9" Type="http://schemas.openxmlformats.org/officeDocument/2006/relationships/hyperlink" Target="https://github.com/pothosware/SoapyRTLSDR" TargetMode="External"/><Relationship Id="rId14" Type="http://schemas.openxmlformats.org/officeDocument/2006/relationships/hyperlink" Target="https://github.com/pothosware/SoapyAudio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kd2bd/predict/" TargetMode="External"/><Relationship Id="rId2" Type="http://schemas.openxmlformats.org/officeDocument/2006/relationships/hyperlink" Target="http://gpredict.oz9aec.net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xtoimgrestored.xyz/beta/" TargetMode="External"/><Relationship Id="rId4" Type="http://schemas.openxmlformats.org/officeDocument/2006/relationships/hyperlink" Target="https://github.com/gnss-sdr/gnss-sdr" TargetMode="Externa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p4dragon.com/en/PMON.html" TargetMode="External"/><Relationship Id="rId3" Type="http://schemas.openxmlformats.org/officeDocument/2006/relationships/hyperlink" Target="http://www.cantab.net/users/john.wiseman/Documents/ARDOPC.html" TargetMode="External"/><Relationship Id="rId7" Type="http://schemas.openxmlformats.org/officeDocument/2006/relationships/hyperlink" Target="https://github.com/la5nta/pat/wiki/AX25-Linux" TargetMode="External"/><Relationship Id="rId2" Type="http://schemas.openxmlformats.org/officeDocument/2006/relationships/hyperlink" Target="https://getpat.io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qrz.com/db/KM4ACK" TargetMode="External"/><Relationship Id="rId5" Type="http://schemas.openxmlformats.org/officeDocument/2006/relationships/hyperlink" Target="https://app.simplenote.com/publish/LR0lxm" TargetMode="External"/><Relationship Id="rId4" Type="http://schemas.openxmlformats.org/officeDocument/2006/relationships/hyperlink" Target="https://www.cantab.net/users/john.wiseman/Downloads/Beta/" TargetMode="Externa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radioteknos/gsmc.git" TargetMode="External"/><Relationship Id="rId7" Type="http://schemas.openxmlformats.org/officeDocument/2006/relationships/hyperlink" Target="https://www.qsl.net/hz1jw/voacapl/index.html" TargetMode="External"/><Relationship Id="rId2" Type="http://schemas.openxmlformats.org/officeDocument/2006/relationships/hyperlink" Target="http://www.include.gr/antennavis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dhars.org.uk/members_pages/G8WRB/" TargetMode="External"/><Relationship Id="rId5" Type="http://schemas.openxmlformats.org/officeDocument/2006/relationships/hyperlink" Target="http://www.pa3fwm.nl/software/xnecview/" TargetMode="External"/><Relationship Id="rId4" Type="http://schemas.openxmlformats.org/officeDocument/2006/relationships/hyperlink" Target="https://www.qsl.net/5b4az/" TargetMode="Externa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qrz.com/db/AC6SL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hyperlink" Target="https://github.com/N0NB/xdx" TargetMode="External"/><Relationship Id="rId3" Type="http://schemas.openxmlformats.org/officeDocument/2006/relationships/hyperlink" Target="https://www.svxlink.org/" TargetMode="External"/><Relationship Id="rId7" Type="http://schemas.openxmlformats.org/officeDocument/2006/relationships/hyperlink" Target="https://github.com/MalcolmRobb/dump1090" TargetMode="External"/><Relationship Id="rId2" Type="http://schemas.openxmlformats.org/officeDocument/2006/relationships/hyperlink" Target="https://chirp.danplanet.com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github.com/8cH9azbsFifZ/WsprryPi.git" TargetMode="External"/><Relationship Id="rId5" Type="http://schemas.openxmlformats.org/officeDocument/2006/relationships/hyperlink" Target="https://freedv.org/" TargetMode="External"/><Relationship Id="rId4" Type="http://schemas.openxmlformats.org/officeDocument/2006/relationships/hyperlink" Target="http://users.telenet.be/on4qz/index.html" TargetMode="External"/><Relationship Id="rId9" Type="http://schemas.openxmlformats.org/officeDocument/2006/relationships/hyperlink" Target="http://www.dxcluster.org/main/" TargetMode="Externa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32Xpi74" TargetMode="External"/><Relationship Id="rId2" Type="http://schemas.openxmlformats.org/officeDocument/2006/relationships/hyperlink" Target="http://bit.ly/W3DJSRasPiv2img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forums.qrz.com/index.php?threads/w3djs-raspberry-pi-ham-radio-image-v2-0-released.680336/" TargetMode="External"/><Relationship Id="rId2" Type="http://schemas.openxmlformats.org/officeDocument/2006/relationships/hyperlink" Target="https://groups.io/g/RaspberryPi-4-HamRadio/topic/w3djs_raspberry_pi_ham_radio/39671852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gars.org/gars/previous-workshops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balena.io/etcher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59518C-643A-44FD-A8D0-C0B3A93D2A0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Using raspberry pi FOR Ham RADIO (Part 2)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DEBEACD-0F85-463D-99D1-E6598E86105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By </a:t>
            </a:r>
            <a:r>
              <a:rPr lang="en-US" dirty="0" err="1"/>
              <a:t>dave</a:t>
            </a:r>
            <a:r>
              <a:rPr lang="en-US" dirty="0"/>
              <a:t> </a:t>
            </a:r>
            <a:r>
              <a:rPr lang="en-US" dirty="0" err="1"/>
              <a:t>slotter</a:t>
            </a:r>
            <a:r>
              <a:rPr lang="en-US" dirty="0"/>
              <a:t>, w3djs</a:t>
            </a:r>
          </a:p>
        </p:txBody>
      </p:sp>
      <p:pic>
        <p:nvPicPr>
          <p:cNvPr id="5122" name="Picture 2" descr="Image result for raspberry pi logo">
            <a:extLst>
              <a:ext uri="{FF2B5EF4-FFF2-40B4-BE49-F238E27FC236}">
                <a16:creationId xmlns:a16="http://schemas.microsoft.com/office/drawing/2014/main" id="{B903BC7D-DD0C-4D32-A7E5-740F463560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2506" y="3135086"/>
            <a:ext cx="2685493" cy="33772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129809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409189-D0E2-4A22-AEF6-05806FD74A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 I expand the image to use entire (micro) </a:t>
            </a:r>
            <a:r>
              <a:rPr lang="en-US" dirty="0" err="1"/>
              <a:t>sd</a:t>
            </a:r>
            <a:r>
              <a:rPr lang="en-US" dirty="0"/>
              <a:t> card?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655597-586C-4181-8290-3C52CD6FA8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have a 128GB microSD card and the Pi is only using 16GB. What do you do?</a:t>
            </a:r>
          </a:p>
          <a:p>
            <a:r>
              <a:rPr lang="en-US" dirty="0"/>
              <a:t>This is automatic on Raspbian Buster</a:t>
            </a:r>
          </a:p>
          <a:p>
            <a:r>
              <a:rPr lang="en-US" dirty="0"/>
              <a:t>On older versions of Raspbian:</a:t>
            </a:r>
          </a:p>
          <a:p>
            <a:pPr lvl="1"/>
            <a:r>
              <a:rPr lang="en-US" dirty="0" err="1"/>
              <a:t>sudo</a:t>
            </a:r>
            <a:r>
              <a:rPr lang="en-US" dirty="0"/>
              <a:t> </a:t>
            </a:r>
            <a:r>
              <a:rPr lang="en-US" dirty="0" err="1"/>
              <a:t>raspi</a:t>
            </a:r>
            <a:r>
              <a:rPr lang="en-US" dirty="0"/>
              <a:t>-config</a:t>
            </a:r>
          </a:p>
          <a:p>
            <a:pPr lvl="2"/>
            <a:r>
              <a:rPr lang="en-US" dirty="0"/>
              <a:t>Expand Filesystem</a:t>
            </a:r>
          </a:p>
        </p:txBody>
      </p:sp>
      <p:pic>
        <p:nvPicPr>
          <p:cNvPr id="1026" name="Picture 2" descr="expand filesystem raspbian">
            <a:extLst>
              <a:ext uri="{FF2B5EF4-FFF2-40B4-BE49-F238E27FC236}">
                <a16:creationId xmlns:a16="http://schemas.microsoft.com/office/drawing/2014/main" id="{1752F9C0-2A0E-41C4-ACA9-D0C35911F6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4411" y="3429000"/>
            <a:ext cx="4752975" cy="306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578200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75C57E-093B-4F35-9E39-E93F32054F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 I connect the pi to my radio?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F54D09-5EB2-490A-A40D-C056A9E924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Short answer: USB</a:t>
            </a:r>
          </a:p>
          <a:p>
            <a:pPr lvl="1"/>
            <a:r>
              <a:rPr lang="en-US" dirty="0"/>
              <a:t>Cable from RIG</a:t>
            </a:r>
          </a:p>
          <a:p>
            <a:pPr lvl="1"/>
            <a:r>
              <a:rPr lang="en-US" dirty="0"/>
              <a:t>USB Sound Card</a:t>
            </a:r>
          </a:p>
          <a:p>
            <a:pPr lvl="2"/>
            <a:r>
              <a:rPr lang="en-US" dirty="0" err="1"/>
              <a:t>SignaLink</a:t>
            </a:r>
            <a:r>
              <a:rPr lang="en-US" dirty="0"/>
              <a:t>: $135</a:t>
            </a:r>
          </a:p>
          <a:p>
            <a:pPr lvl="2"/>
            <a:r>
              <a:rPr lang="en-US" dirty="0" err="1"/>
              <a:t>Sabrent</a:t>
            </a:r>
            <a:r>
              <a:rPr lang="en-US" dirty="0"/>
              <a:t> USB Sound Adapter $7</a:t>
            </a:r>
          </a:p>
          <a:p>
            <a:r>
              <a:rPr lang="en-US" dirty="0"/>
              <a:t>Another short answer:</a:t>
            </a:r>
            <a:br>
              <a:rPr lang="en-US" dirty="0"/>
            </a:br>
            <a:r>
              <a:rPr lang="en-US" dirty="0"/>
              <a:t>DRAWS Ham Radio HAT by</a:t>
            </a:r>
            <a:br>
              <a:rPr lang="en-US" dirty="0"/>
            </a:br>
            <a:r>
              <a:rPr lang="en-US" dirty="0">
                <a:hlinkClick r:id="rId2"/>
              </a:rPr>
              <a:t>NW Digital Radio</a:t>
            </a:r>
            <a:r>
              <a:rPr lang="en-US" dirty="0"/>
              <a:t> $150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7BCCF5F9-083B-4B09-A29D-2202D18C3E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4410" y="2030730"/>
            <a:ext cx="4953001" cy="39128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7848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373C8B-0036-4DDE-AB30-F3EBFFFEE5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keep accurate time on the pi?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8B5C83-6169-43E4-8159-1DA9838ADA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In the </a:t>
            </a:r>
            <a:r>
              <a:rPr lang="en-US" dirty="0" err="1"/>
              <a:t>Hamshack</a:t>
            </a:r>
            <a:r>
              <a:rPr lang="en-US" dirty="0"/>
              <a:t>: use </a:t>
            </a:r>
            <a:r>
              <a:rPr lang="en-US" dirty="0" err="1"/>
              <a:t>timedatectl</a:t>
            </a:r>
            <a:r>
              <a:rPr lang="en-US" dirty="0"/>
              <a:t> and NTP</a:t>
            </a:r>
          </a:p>
          <a:p>
            <a:pPr lvl="1"/>
            <a:r>
              <a:rPr lang="en-US" dirty="0"/>
              <a:t>Command: </a:t>
            </a:r>
            <a:r>
              <a:rPr lang="en-US" dirty="0" err="1"/>
              <a:t>timedatectl</a:t>
            </a:r>
            <a:endParaRPr lang="en-US" dirty="0"/>
          </a:p>
          <a:p>
            <a:pPr lvl="1"/>
            <a:r>
              <a:rPr lang="en-US" dirty="0"/>
              <a:t>Command: </a:t>
            </a:r>
            <a:r>
              <a:rPr lang="en-US" dirty="0" err="1"/>
              <a:t>ntpdate</a:t>
            </a:r>
            <a:r>
              <a:rPr lang="en-US" dirty="0"/>
              <a:t> –q 0.us.pool.ntp.org</a:t>
            </a:r>
          </a:p>
          <a:p>
            <a:pPr lvl="1"/>
            <a:r>
              <a:rPr lang="en-US" dirty="0"/>
              <a:t>For more info, see</a:t>
            </a:r>
            <a:br>
              <a:rPr lang="en-US" dirty="0"/>
            </a:br>
            <a:r>
              <a:rPr lang="en-US" dirty="0">
                <a:hlinkClick r:id="rId2"/>
              </a:rPr>
              <a:t>https://raspberrytips.com/time-sync-raspberry-pi/</a:t>
            </a:r>
            <a:endParaRPr lang="en-US" dirty="0"/>
          </a:p>
          <a:p>
            <a:r>
              <a:rPr lang="en-US" dirty="0"/>
              <a:t>In the Field: use GPS receiver &amp; </a:t>
            </a:r>
            <a:r>
              <a:rPr lang="en-US" dirty="0" err="1"/>
              <a:t>gpsd</a:t>
            </a:r>
            <a:endParaRPr lang="en-US" dirty="0"/>
          </a:p>
          <a:p>
            <a:pPr lvl="1"/>
            <a:r>
              <a:rPr lang="en-US" dirty="0"/>
              <a:t>GLONASS GPS Tracker Module for</a:t>
            </a:r>
            <a:br>
              <a:rPr lang="en-US" dirty="0"/>
            </a:br>
            <a:r>
              <a:rPr lang="en-US" dirty="0"/>
              <a:t>Raspberry Pi: $8</a:t>
            </a:r>
          </a:p>
          <a:p>
            <a:r>
              <a:rPr lang="en-US" dirty="0"/>
              <a:t>Alternative: RTC Module $15</a:t>
            </a:r>
          </a:p>
          <a:p>
            <a:r>
              <a:rPr lang="en-US" dirty="0"/>
              <a:t>Alternative: DRAWS Hat GPS Receiver $150</a:t>
            </a:r>
          </a:p>
          <a:p>
            <a:endParaRPr lang="en-US" dirty="0"/>
          </a:p>
        </p:txBody>
      </p:sp>
      <p:pic>
        <p:nvPicPr>
          <p:cNvPr id="3074" name="Picture 2" descr="Semoic VK-172 USB GLONASS GPS Tracker Module VK172 GMOUSE bu-353s4 for Raspberry Pi Windows">
            <a:extLst>
              <a:ext uri="{FF2B5EF4-FFF2-40B4-BE49-F238E27FC236}">
                <a16:creationId xmlns:a16="http://schemas.microsoft.com/office/drawing/2014/main" id="{1D16A66A-C4A4-4586-8B94-622675C161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5411" y="4476751"/>
            <a:ext cx="4572000" cy="1314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>
            <a:extLst>
              <a:ext uri="{FF2B5EF4-FFF2-40B4-BE49-F238E27FC236}">
                <a16:creationId xmlns:a16="http://schemas.microsoft.com/office/drawing/2014/main" id="{1C23CEB9-A9AE-43E0-978B-4A7B6BFBC5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5351" y="2249487"/>
            <a:ext cx="1862060" cy="19518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519044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75C57E-093B-4F35-9E39-E93F32054F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 I Power My Raspberry Pi?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F54D09-5EB2-490A-A40D-C056A9E924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In the Ham Shack: Power Adapter aka “wall wart”</a:t>
            </a:r>
          </a:p>
          <a:p>
            <a:r>
              <a:rPr lang="en-US" dirty="0"/>
              <a:t>Also in the Ham Shack: Power over Ethernet (PoE) $20</a:t>
            </a:r>
          </a:p>
          <a:p>
            <a:r>
              <a:rPr lang="en-US" dirty="0"/>
              <a:t>GPIO Pin #2 (5V) GPIO Pin #6 (GND)</a:t>
            </a:r>
            <a:br>
              <a:rPr lang="en-US" dirty="0"/>
            </a:br>
            <a:r>
              <a:rPr lang="en-US" dirty="0"/>
              <a:t>Dangerous – only use if you know what you’re doing</a:t>
            </a:r>
          </a:p>
          <a:p>
            <a:r>
              <a:rPr lang="en-US" dirty="0"/>
              <a:t>Mobile Power – USB Battery Pack $15+</a:t>
            </a:r>
          </a:p>
          <a:p>
            <a:r>
              <a:rPr lang="en-US" dirty="0" err="1"/>
              <a:t>MoPi</a:t>
            </a:r>
            <a:r>
              <a:rPr lang="en-US" dirty="0"/>
              <a:t> 2 – Hot-Swap Mobile Power £29</a:t>
            </a:r>
          </a:p>
          <a:p>
            <a:r>
              <a:rPr lang="en-US" dirty="0" err="1"/>
              <a:t>PiJuice</a:t>
            </a:r>
            <a:r>
              <a:rPr lang="en-US" dirty="0"/>
              <a:t> Solar Panels</a:t>
            </a:r>
          </a:p>
        </p:txBody>
      </p:sp>
      <p:pic>
        <p:nvPicPr>
          <p:cNvPr id="4100" name="Picture 4">
            <a:extLst>
              <a:ext uri="{FF2B5EF4-FFF2-40B4-BE49-F238E27FC236}">
                <a16:creationId xmlns:a16="http://schemas.microsoft.com/office/drawing/2014/main" id="{40ACF08F-B9CF-40B8-BB21-44EF15C0B1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4034" y="2126230"/>
            <a:ext cx="2849063" cy="18941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Pi Supply PIS-0570">
            <a:extLst>
              <a:ext uri="{FF2B5EF4-FFF2-40B4-BE49-F238E27FC236}">
                <a16:creationId xmlns:a16="http://schemas.microsoft.com/office/drawing/2014/main" id="{2A9CFA46-0F55-4E96-8388-28AACC5D5F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59076" y="4132611"/>
            <a:ext cx="2284021" cy="22840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4" name="Picture 8" descr="MoPi 2: Hot-Swap Mobile Power for the Pi">
            <a:extLst>
              <a:ext uri="{FF2B5EF4-FFF2-40B4-BE49-F238E27FC236}">
                <a16:creationId xmlns:a16="http://schemas.microsoft.com/office/drawing/2014/main" id="{6ABFA422-3CEA-4917-9A55-CCF562894B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6305" y="4132610"/>
            <a:ext cx="2284021" cy="22840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865448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5B43BA-C6E5-4971-ACC1-EA69AD944B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W3DJS Raspberry Pi for Ham Radio Image v2.0</a:t>
            </a:r>
            <a:br>
              <a:rPr lang="en-US" dirty="0"/>
            </a:br>
            <a:r>
              <a:rPr lang="en-US" dirty="0"/>
              <a:t>Use Case: Operating Digital Modes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A2B6AF93-43E5-411D-8232-F01594D1E4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5128589"/>
              </p:ext>
            </p:extLst>
          </p:nvPr>
        </p:nvGraphicFramePr>
        <p:xfrm>
          <a:off x="2030411" y="2249487"/>
          <a:ext cx="8128000" cy="384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1383010877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421166931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hlinkClick r:id="rId2"/>
                        </a:rPr>
                        <a:t>FlDigi Suite by W1HKJ</a:t>
                      </a:r>
                      <a:endParaRPr lang="en-US" dirty="0"/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>
                          <a:hlinkClick r:id="rId3"/>
                        </a:rPr>
                        <a:t>gnss-sdr</a:t>
                      </a:r>
                      <a:r>
                        <a:rPr lang="en-US" dirty="0"/>
                        <a:t> - GLONASS satellite system Software Defined Receiver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80166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hlinkClick r:id="rId4"/>
                        </a:rPr>
                        <a:t>WSJT-X</a:t>
                      </a:r>
                      <a:r>
                        <a:rPr lang="en-US" dirty="0"/>
                        <a:t> - Weak Signal (FT8, FT4, etc.) by </a:t>
                      </a:r>
                      <a:r>
                        <a:rPr lang="en-US" dirty="0">
                          <a:hlinkClick r:id="rId5"/>
                        </a:rPr>
                        <a:t>W1JT</a:t>
                      </a:r>
                      <a:endParaRPr lang="en-US" dirty="0"/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>
                          <a:hlinkClick r:id="rId6"/>
                        </a:rPr>
                        <a:t>linpsk</a:t>
                      </a:r>
                      <a:r>
                        <a:rPr lang="en-US" dirty="0"/>
                        <a:t> - amateur radio PSK31/RTTY program via soundcard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63628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>
                          <a:hlinkClick r:id="rId7"/>
                        </a:rPr>
                        <a:t>GridTracker</a:t>
                      </a:r>
                      <a:r>
                        <a:rPr lang="en-US" dirty="0"/>
                        <a:t> - Graphical mapping companion program for WSJT-X or JTDX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>
                          <a:hlinkClick r:id="rId8"/>
                        </a:rPr>
                        <a:t>multimon</a:t>
                      </a:r>
                      <a:r>
                        <a:rPr lang="en-US" dirty="0"/>
                        <a:t> - </a:t>
                      </a:r>
                      <a:r>
                        <a:rPr lang="en-US" dirty="0" err="1"/>
                        <a:t>multimon</a:t>
                      </a:r>
                      <a:r>
                        <a:rPr lang="en-US" dirty="0"/>
                        <a:t> - program to decode radio transmissions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71058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hlinkClick r:id="rId9"/>
                        </a:rPr>
                        <a:t>JTDX</a:t>
                      </a:r>
                      <a:r>
                        <a:rPr lang="en-US" dirty="0"/>
                        <a:t> - Alternate client for Weak Signal (FT8, FT4, etc.)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>
                          <a:hlinkClick r:id="rId10"/>
                        </a:rPr>
                        <a:t>multimon</a:t>
                      </a:r>
                      <a:r>
                        <a:rPr lang="en-US" dirty="0">
                          <a:hlinkClick r:id="rId10"/>
                        </a:rPr>
                        <a:t>-ng</a:t>
                      </a:r>
                      <a:r>
                        <a:rPr lang="en-US" dirty="0"/>
                        <a:t> - digital radio transmission decoder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30617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hlinkClick r:id="rId11"/>
                        </a:rPr>
                        <a:t>JS8Call</a:t>
                      </a:r>
                      <a:r>
                        <a:rPr lang="en-US" dirty="0"/>
                        <a:t> - Messaging built on top of FT8 protocol by </a:t>
                      </a:r>
                      <a:r>
                        <a:rPr lang="en-US" dirty="0">
                          <a:hlinkClick r:id="rId12"/>
                        </a:rPr>
                        <a:t>KN4CRD</a:t>
                      </a:r>
                      <a:endParaRPr lang="en-US" dirty="0"/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hlinkClick r:id="rId13"/>
                        </a:rPr>
                        <a:t>psk31lx</a:t>
                      </a:r>
                      <a:r>
                        <a:rPr lang="en-US" dirty="0"/>
                        <a:t> - a terminal based </a:t>
                      </a:r>
                      <a:r>
                        <a:rPr lang="en-US" dirty="0" err="1"/>
                        <a:t>ncurses</a:t>
                      </a:r>
                      <a:r>
                        <a:rPr lang="en-US" dirty="0"/>
                        <a:t> program for psk31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84616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hlinkClick r:id="rId14"/>
                        </a:rPr>
                        <a:t>JS8CallTools</a:t>
                      </a:r>
                      <a:r>
                        <a:rPr lang="en-US" dirty="0"/>
                        <a:t> - Get Grid coordinates using GPS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>
                          <a:hlinkClick r:id="rId15"/>
                        </a:rPr>
                        <a:t>twpsk</a:t>
                      </a:r>
                      <a:r>
                        <a:rPr lang="en-US" dirty="0"/>
                        <a:t> - a </a:t>
                      </a:r>
                      <a:r>
                        <a:rPr lang="en-US" dirty="0" err="1"/>
                        <a:t>psk</a:t>
                      </a:r>
                      <a:r>
                        <a:rPr lang="en-US" dirty="0"/>
                        <a:t> program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67118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042679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5B43BA-C6E5-4971-ACC1-EA69AD944B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W3DJS Raspberry Pi for Ham Radio Image v2.0</a:t>
            </a:r>
            <a:br>
              <a:rPr lang="en-US" dirty="0"/>
            </a:br>
            <a:r>
              <a:rPr lang="en-US" dirty="0"/>
              <a:t>Use Case: Logging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588FFA-938B-44E9-B3DE-676655A772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Software included:</a:t>
            </a:r>
          </a:p>
          <a:p>
            <a:pPr lvl="1"/>
            <a:r>
              <a:rPr lang="en-US" dirty="0" err="1">
                <a:hlinkClick r:id="rId2"/>
              </a:rPr>
              <a:t>TrustedQSL</a:t>
            </a:r>
            <a:r>
              <a:rPr lang="en-US" dirty="0"/>
              <a:t> - </a:t>
            </a:r>
            <a:r>
              <a:rPr lang="en-US" dirty="0" err="1"/>
              <a:t>LotW</a:t>
            </a:r>
            <a:r>
              <a:rPr lang="en-US" dirty="0"/>
              <a:t> client</a:t>
            </a:r>
          </a:p>
          <a:p>
            <a:pPr lvl="1"/>
            <a:r>
              <a:rPr lang="en-US" dirty="0" err="1">
                <a:hlinkClick r:id="rId3"/>
              </a:rPr>
              <a:t>CQRlog</a:t>
            </a:r>
            <a:r>
              <a:rPr lang="en-US" dirty="0"/>
              <a:t> - Ham Radio Logging Application</a:t>
            </a:r>
          </a:p>
          <a:p>
            <a:pPr lvl="1"/>
            <a:r>
              <a:rPr lang="en-US" dirty="0" err="1">
                <a:hlinkClick r:id="rId4"/>
              </a:rPr>
              <a:t>PyQSO</a:t>
            </a:r>
            <a:r>
              <a:rPr lang="en-US" dirty="0"/>
              <a:t> - Logging software (written in Python)</a:t>
            </a:r>
          </a:p>
          <a:p>
            <a:pPr lvl="1"/>
            <a:r>
              <a:rPr lang="en-US" dirty="0" err="1">
                <a:hlinkClick r:id="rId5"/>
              </a:rPr>
              <a:t>klog</a:t>
            </a:r>
            <a:r>
              <a:rPr lang="en-US" dirty="0"/>
              <a:t> - The Ham Radio Logging program</a:t>
            </a:r>
          </a:p>
          <a:p>
            <a:pPr lvl="1"/>
            <a:r>
              <a:rPr lang="en-US" dirty="0" err="1">
                <a:hlinkClick r:id="rId6"/>
              </a:rPr>
              <a:t>tlf</a:t>
            </a:r>
            <a:r>
              <a:rPr lang="en-US" dirty="0"/>
              <a:t> - console based ham radio contest logger</a:t>
            </a:r>
          </a:p>
          <a:p>
            <a:pPr lvl="1"/>
            <a:r>
              <a:rPr lang="en-US" dirty="0">
                <a:hlinkClick r:id="rId7"/>
              </a:rPr>
              <a:t>tucnak2</a:t>
            </a:r>
            <a:r>
              <a:rPr lang="en-US" dirty="0"/>
              <a:t> - VHF/UHF/SHF </a:t>
            </a:r>
            <a:r>
              <a:rPr lang="en-US" dirty="0" err="1"/>
              <a:t>Hamradio</a:t>
            </a:r>
            <a:r>
              <a:rPr lang="en-US" dirty="0"/>
              <a:t> contest log version 2</a:t>
            </a:r>
          </a:p>
          <a:p>
            <a:pPr lvl="1"/>
            <a:r>
              <a:rPr lang="en-US" dirty="0" err="1">
                <a:hlinkClick r:id="rId8"/>
              </a:rPr>
              <a:t>twlog</a:t>
            </a:r>
            <a:r>
              <a:rPr lang="en-US" dirty="0"/>
              <a:t> - basic logging program for ham radio</a:t>
            </a:r>
          </a:p>
          <a:p>
            <a:pPr lvl="1"/>
            <a:r>
              <a:rPr lang="en-US" dirty="0">
                <a:hlinkClick r:id="rId9"/>
              </a:rPr>
              <a:t>wsjtx_to_n3fjp</a:t>
            </a:r>
            <a:r>
              <a:rPr lang="en-US" dirty="0"/>
              <a:t> - Logging adapter to allow WSJT-X to log to N3FJP by yours truly, W3DJS</a:t>
            </a:r>
          </a:p>
          <a:p>
            <a:pPr lvl="1"/>
            <a:r>
              <a:rPr lang="en-US" dirty="0" err="1">
                <a:hlinkClick r:id="rId10"/>
              </a:rPr>
              <a:t>xlog</a:t>
            </a:r>
            <a:r>
              <a:rPr lang="en-US" dirty="0"/>
              <a:t> - GTK+ Logging program for </a:t>
            </a:r>
            <a:r>
              <a:rPr lang="en-US" dirty="0" err="1"/>
              <a:t>Hamradio</a:t>
            </a:r>
            <a:r>
              <a:rPr lang="en-US" dirty="0"/>
              <a:t> Operators</a:t>
            </a:r>
          </a:p>
        </p:txBody>
      </p:sp>
    </p:spTree>
    <p:extLst>
      <p:ext uri="{BB962C8B-B14F-4D97-AF65-F5344CB8AC3E}">
        <p14:creationId xmlns:p14="http://schemas.microsoft.com/office/powerpoint/2010/main" val="11078766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5B43BA-C6E5-4971-ACC1-EA69AD944B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W3DJS Raspberry Pi for Ham Radio Image v2.0</a:t>
            </a:r>
            <a:br>
              <a:rPr lang="en-US" dirty="0"/>
            </a:br>
            <a:r>
              <a:rPr lang="en-US" dirty="0"/>
              <a:t>Use Case: APRS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588FFA-938B-44E9-B3DE-676655A772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Software included:</a:t>
            </a:r>
          </a:p>
          <a:p>
            <a:pPr lvl="1"/>
            <a:r>
              <a:rPr lang="en-US" dirty="0">
                <a:hlinkClick r:id="rId2"/>
              </a:rPr>
              <a:t>Direwolf</a:t>
            </a:r>
            <a:r>
              <a:rPr lang="en-US" dirty="0"/>
              <a:t> - Software "soundcard" AX.25 packet modem/TNC and APRS encoder/decoder</a:t>
            </a:r>
          </a:p>
          <a:p>
            <a:pPr lvl="1"/>
            <a:r>
              <a:rPr lang="en-US" dirty="0">
                <a:hlinkClick r:id="rId3"/>
              </a:rPr>
              <a:t>Xastir</a:t>
            </a:r>
            <a:r>
              <a:rPr lang="en-US" dirty="0"/>
              <a:t> - APRS GUI client / Digipeater / </a:t>
            </a:r>
            <a:r>
              <a:rPr lang="en-US" dirty="0" err="1"/>
              <a:t>Igate</a:t>
            </a:r>
            <a:endParaRPr lang="en-US" dirty="0"/>
          </a:p>
          <a:p>
            <a:pPr lvl="1"/>
            <a:r>
              <a:rPr lang="en-US" dirty="0">
                <a:hlinkClick r:id="rId4"/>
              </a:rPr>
              <a:t>YAAC</a:t>
            </a:r>
            <a:r>
              <a:rPr lang="en-US" dirty="0"/>
              <a:t> - Yet Another APRS Client</a:t>
            </a:r>
          </a:p>
          <a:p>
            <a:pPr lvl="1"/>
            <a:r>
              <a:rPr lang="en-US" dirty="0">
                <a:hlinkClick r:id="rId5"/>
              </a:rPr>
              <a:t>APRS Message App for JS8Call</a:t>
            </a:r>
            <a:endParaRPr lang="en-US" dirty="0"/>
          </a:p>
          <a:p>
            <a:pPr lvl="1"/>
            <a:r>
              <a:rPr lang="en-US" dirty="0">
                <a:hlinkClick r:id="rId6"/>
              </a:rPr>
              <a:t>aprsdigi</a:t>
            </a:r>
            <a:r>
              <a:rPr lang="en-US" dirty="0"/>
              <a:t> - digipeater for APRS</a:t>
            </a:r>
          </a:p>
          <a:p>
            <a:pPr lvl="1"/>
            <a:r>
              <a:rPr lang="en-US" dirty="0">
                <a:hlinkClick r:id="rId7"/>
              </a:rPr>
              <a:t>aprx</a:t>
            </a:r>
            <a:r>
              <a:rPr lang="en-US" dirty="0"/>
              <a:t> - APRS Digipeater and </a:t>
            </a:r>
            <a:r>
              <a:rPr lang="en-US" dirty="0" err="1"/>
              <a:t>iGate</a:t>
            </a:r>
            <a:endParaRPr lang="en-US" dirty="0"/>
          </a:p>
          <a:p>
            <a:pPr lvl="1"/>
            <a:r>
              <a:rPr lang="en-US" dirty="0">
                <a:hlinkClick r:id="rId8"/>
              </a:rPr>
              <a:t>soundmodem</a:t>
            </a:r>
            <a:r>
              <a:rPr lang="en-US" dirty="0"/>
              <a:t> - Sound Card Amateur Packet Radio Modems</a:t>
            </a:r>
          </a:p>
        </p:txBody>
      </p:sp>
    </p:spTree>
    <p:extLst>
      <p:ext uri="{BB962C8B-B14F-4D97-AF65-F5344CB8AC3E}">
        <p14:creationId xmlns:p14="http://schemas.microsoft.com/office/powerpoint/2010/main" val="31584552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5B43BA-C6E5-4971-ACC1-EA69AD944B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W3DJS Raspberry Pi for Ham Radio Image v2.0</a:t>
            </a:r>
            <a:br>
              <a:rPr lang="en-US" dirty="0"/>
            </a:br>
            <a:r>
              <a:rPr lang="en-US" dirty="0"/>
              <a:t>Use Case: CW / Morse Code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94EF4465-5FA5-469A-AFD2-C9B279899F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8879563"/>
              </p:ext>
            </p:extLst>
          </p:nvPr>
        </p:nvGraphicFramePr>
        <p:xfrm>
          <a:off x="2030411" y="2249487"/>
          <a:ext cx="8128000" cy="42062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613762497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3344976867"/>
                    </a:ext>
                  </a:extLst>
                </a:gridCol>
              </a:tblGrid>
              <a:tr h="58099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>
                          <a:hlinkClick r:id="rId2"/>
                        </a:rPr>
                        <a:t>aldo</a:t>
                      </a:r>
                      <a:r>
                        <a:rPr lang="en-US" dirty="0"/>
                        <a:t> - Morse code training program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>
                          <a:hlinkClick r:id="rId3"/>
                        </a:rPr>
                        <a:t>morse</a:t>
                      </a:r>
                      <a:r>
                        <a:rPr lang="en-US" dirty="0"/>
                        <a:t> - training program about </a:t>
                      </a:r>
                      <a:r>
                        <a:rPr lang="en-US" dirty="0" err="1"/>
                        <a:t>morse</a:t>
                      </a:r>
                      <a:r>
                        <a:rPr lang="en-US" dirty="0"/>
                        <a:t>-code for aspiring radio hams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9824254"/>
                  </a:ext>
                </a:extLst>
              </a:tr>
              <a:tr h="58099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>
                          <a:hlinkClick r:id="rId4"/>
                        </a:rPr>
                        <a:t>cw</a:t>
                      </a:r>
                      <a:r>
                        <a:rPr lang="en-US" dirty="0"/>
                        <a:t> - sound characters as Morse code on the soundcard or console speaker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hlinkClick r:id="rId5"/>
                        </a:rPr>
                        <a:t>morse2ascii</a:t>
                      </a:r>
                      <a:r>
                        <a:rPr lang="en-US" dirty="0"/>
                        <a:t> - tool for decoding the </a:t>
                      </a:r>
                      <a:r>
                        <a:rPr lang="en-US" dirty="0" err="1"/>
                        <a:t>morse</a:t>
                      </a:r>
                      <a:r>
                        <a:rPr lang="en-US" dirty="0"/>
                        <a:t> codes from a PCM WAV file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5332665"/>
                  </a:ext>
                </a:extLst>
              </a:tr>
              <a:tr h="58099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>
                          <a:hlinkClick r:id="rId6"/>
                        </a:rPr>
                        <a:t>cwcp</a:t>
                      </a:r>
                      <a:r>
                        <a:rPr lang="en-US" dirty="0"/>
                        <a:t> - Text based Morse tutor program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>
                          <a:hlinkClick r:id="rId5"/>
                        </a:rPr>
                        <a:t>morsegen</a:t>
                      </a:r>
                      <a:r>
                        <a:rPr lang="en-US" dirty="0"/>
                        <a:t> - convert file to ASCII </a:t>
                      </a:r>
                      <a:r>
                        <a:rPr lang="en-US" dirty="0" err="1"/>
                        <a:t>morse</a:t>
                      </a:r>
                      <a:r>
                        <a:rPr lang="en-US" dirty="0"/>
                        <a:t> code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0356527"/>
                  </a:ext>
                </a:extLst>
              </a:tr>
              <a:tr h="58099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>
                          <a:hlinkClick r:id="rId6"/>
                        </a:rPr>
                        <a:t>xcwcp</a:t>
                      </a:r>
                      <a:r>
                        <a:rPr lang="en-US" dirty="0"/>
                        <a:t> - Graphical Morse tutor program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>
                          <a:hlinkClick r:id="rId7"/>
                        </a:rPr>
                        <a:t>qrq</a:t>
                      </a:r>
                      <a:r>
                        <a:rPr lang="en-US" dirty="0"/>
                        <a:t> - High speed Morse telegraphy trainer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410557"/>
                  </a:ext>
                </a:extLst>
              </a:tr>
              <a:tr h="58099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>
                          <a:hlinkClick r:id="rId8"/>
                        </a:rPr>
                        <a:t>cwdaemon</a:t>
                      </a:r>
                      <a:r>
                        <a:rPr lang="en-US" dirty="0"/>
                        <a:t> - </a:t>
                      </a:r>
                      <a:r>
                        <a:rPr lang="en-US" dirty="0" err="1"/>
                        <a:t>morse</a:t>
                      </a:r>
                      <a:r>
                        <a:rPr lang="en-US" dirty="0"/>
                        <a:t> daemon for the serial or parallel port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>
                          <a:hlinkClick r:id="rId9"/>
                        </a:rPr>
                        <a:t>twcw</a:t>
                      </a:r>
                      <a:r>
                        <a:rPr lang="en-US" dirty="0"/>
                        <a:t> - sends </a:t>
                      </a:r>
                      <a:r>
                        <a:rPr lang="en-US" dirty="0" err="1"/>
                        <a:t>morse</a:t>
                      </a:r>
                      <a:r>
                        <a:rPr lang="en-US" dirty="0"/>
                        <a:t> code via the sound card or serial card (Needs RTC installed)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2319748"/>
                  </a:ext>
                </a:extLst>
              </a:tr>
              <a:tr h="58099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hlinkClick r:id="rId10"/>
                        </a:rPr>
                        <a:t>ebook2cw</a:t>
                      </a:r>
                      <a:r>
                        <a:rPr lang="en-US" dirty="0"/>
                        <a:t> - convert </a:t>
                      </a:r>
                      <a:r>
                        <a:rPr lang="en-US" dirty="0" err="1"/>
                        <a:t>ebooks</a:t>
                      </a:r>
                      <a:r>
                        <a:rPr lang="en-US" dirty="0"/>
                        <a:t> to Morse MP3s/OGGs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>
                          <a:hlinkClick r:id="rId11"/>
                        </a:rPr>
                        <a:t>xdemorse</a:t>
                      </a:r>
                      <a:r>
                        <a:rPr lang="en-US" dirty="0"/>
                        <a:t> - decode Morse signals to text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2394764"/>
                  </a:ext>
                </a:extLst>
              </a:tr>
              <a:tr h="33199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hlinkClick r:id="rId12"/>
                        </a:rPr>
                        <a:t>ebook2cwgui</a:t>
                      </a:r>
                      <a:r>
                        <a:rPr lang="en-US" dirty="0"/>
                        <a:t> - GUI for ebook2cw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>
                          <a:hlinkClick r:id="rId13"/>
                        </a:rPr>
                        <a:t>rscw</a:t>
                      </a:r>
                      <a:r>
                        <a:rPr lang="en-US" dirty="0"/>
                        <a:t> - Receive CW through Soundcard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1036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398012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5B43BA-C6E5-4971-ACC1-EA69AD944B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W3DJS Raspberry Pi for Ham Radio Image v2.0</a:t>
            </a:r>
            <a:br>
              <a:rPr lang="en-US" dirty="0"/>
            </a:br>
            <a:r>
              <a:rPr lang="en-US" dirty="0"/>
              <a:t>Use Case: D-Star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588FFA-938B-44E9-B3DE-676655A772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Software included:</a:t>
            </a:r>
          </a:p>
          <a:p>
            <a:pPr lvl="1"/>
            <a:r>
              <a:rPr lang="en-US" dirty="0">
                <a:hlinkClick r:id="rId2"/>
              </a:rPr>
              <a:t>d-rats</a:t>
            </a:r>
            <a:r>
              <a:rPr lang="en-US" dirty="0"/>
              <a:t> - A communication tool for D-STAR</a:t>
            </a:r>
          </a:p>
          <a:p>
            <a:pPr lvl="1"/>
            <a:r>
              <a:rPr lang="en-US" dirty="0" err="1">
                <a:hlinkClick r:id="rId3"/>
              </a:rPr>
              <a:t>BlueDV</a:t>
            </a:r>
            <a:r>
              <a:rPr lang="en-US" dirty="0"/>
              <a:t> - Client for D-Star and DMR (Phone)</a:t>
            </a:r>
          </a:p>
        </p:txBody>
      </p:sp>
    </p:spTree>
    <p:extLst>
      <p:ext uri="{BB962C8B-B14F-4D97-AF65-F5344CB8AC3E}">
        <p14:creationId xmlns:p14="http://schemas.microsoft.com/office/powerpoint/2010/main" val="10139884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5B43BA-C6E5-4971-ACC1-EA69AD944B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W3DJS Raspberry Pi for Ham Radio Image v2.0</a:t>
            </a:r>
            <a:br>
              <a:rPr lang="en-US" dirty="0"/>
            </a:br>
            <a:r>
              <a:rPr lang="en-US" dirty="0"/>
              <a:t>Use Case: Software Defined Radio (SDR)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E609CD33-A66E-4984-A389-E5ED6E254FE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9005465"/>
              </p:ext>
            </p:extLst>
          </p:nvPr>
        </p:nvGraphicFramePr>
        <p:xfrm>
          <a:off x="1141413" y="2249488"/>
          <a:ext cx="9906000" cy="4043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53000">
                  <a:extLst>
                    <a:ext uri="{9D8B030D-6E8A-4147-A177-3AD203B41FA5}">
                      <a16:colId xmlns:a16="http://schemas.microsoft.com/office/drawing/2014/main" val="4218846582"/>
                    </a:ext>
                  </a:extLst>
                </a:gridCol>
                <a:gridCol w="4953000">
                  <a:extLst>
                    <a:ext uri="{9D8B030D-6E8A-4147-A177-3AD203B41FA5}">
                      <a16:colId xmlns:a16="http://schemas.microsoft.com/office/drawing/2014/main" val="40752041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800" b="0" i="0" u="none" strike="noStrike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2"/>
                        </a:rPr>
                        <a:t>CubicSDR</a:t>
                      </a:r>
                      <a:r>
                        <a:rPr lang="en-US" sz="1800" b="0" i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- Software Defined Radio receiver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"/>
                        </a:rPr>
                        <a:t>SoapyMultiSDR</a:t>
                      </a:r>
                      <a:r>
                        <a:rPr lang="en-US" sz="1800" b="0" i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- Multi-device support module for </a:t>
                      </a:r>
                      <a:r>
                        <a:rPr lang="en-US" sz="1800" b="0" i="0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SoapySDR</a:t>
                      </a:r>
                      <a:endParaRPr lang="en-US" dirty="0"/>
                    </a:p>
                  </a:txBody>
                  <a:tcPr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5938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0" i="0" u="none" strike="noStrike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4"/>
                        </a:rPr>
                        <a:t>cutesdr</a:t>
                      </a:r>
                      <a:r>
                        <a:rPr lang="en-US" sz="1800" b="0" i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- Simple demodulation and spectrum display program</a:t>
                      </a:r>
                      <a:endParaRPr lang="en-US" dirty="0"/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5"/>
                        </a:rPr>
                        <a:t>SoapyNetSDR</a:t>
                      </a:r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- Soapy SDR module for </a:t>
                      </a:r>
                      <a:r>
                        <a:rPr lang="en-US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NetSDR</a:t>
                      </a:r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protocol</a:t>
                      </a:r>
                      <a:endParaRPr lang="en-US" dirty="0"/>
                    </a:p>
                  </a:txBody>
                  <a:tcPr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27961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6"/>
                        </a:rPr>
                        <a:t>GQRX</a:t>
                      </a:r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- Software defined radio receiver</a:t>
                      </a:r>
                      <a:endParaRPr lang="en-US" dirty="0"/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SoapyRemote</a:t>
                      </a:r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- Use any Soapy SDR remotely</a:t>
                      </a:r>
                      <a:endParaRPr lang="en-US" dirty="0"/>
                    </a:p>
                  </a:txBody>
                  <a:tcPr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20696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8"/>
                        </a:rPr>
                        <a:t>SDRAngel</a:t>
                      </a:r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- SDR player</a:t>
                      </a:r>
                      <a:endParaRPr lang="en-US" dirty="0"/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9"/>
                        </a:rPr>
                        <a:t>SoapyRTLSDR</a:t>
                      </a:r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- Soapy SDR module for RTL SDR USB dongle</a:t>
                      </a:r>
                      <a:endParaRPr lang="en-US" dirty="0"/>
                    </a:p>
                  </a:txBody>
                  <a:tcPr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65035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10"/>
                        </a:rPr>
                        <a:t>lysdr</a:t>
                      </a:r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- Simple software-defined radio</a:t>
                      </a:r>
                      <a:endParaRPr lang="en-US" dirty="0"/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11"/>
                        </a:rPr>
                        <a:t>SoapySDR</a:t>
                      </a:r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- Vendor and platform neutral SDR support library</a:t>
                      </a:r>
                      <a:endParaRPr lang="en-US" dirty="0"/>
                    </a:p>
                  </a:txBody>
                  <a:tcPr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88627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12"/>
                        </a:rPr>
                        <a:t>quisk</a:t>
                      </a:r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- Software Defined Radio (SDR)</a:t>
                      </a:r>
                      <a:endParaRPr lang="en-US" dirty="0"/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13"/>
                        </a:rPr>
                        <a:t>SoapySDRPlay</a:t>
                      </a:r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- Soapy SDR module for </a:t>
                      </a:r>
                      <a:r>
                        <a:rPr lang="en-US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SDRPlay</a:t>
                      </a:r>
                      <a:endParaRPr lang="en-US" dirty="0"/>
                    </a:p>
                  </a:txBody>
                  <a:tcPr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20954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14"/>
                        </a:rPr>
                        <a:t>SoapyAudio</a:t>
                      </a:r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- Soapy SDR plugin for Audio devices</a:t>
                      </a:r>
                      <a:endParaRPr lang="en-US" dirty="0"/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22337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15"/>
                        </a:rPr>
                        <a:t>SoapyHackRF</a:t>
                      </a:r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- </a:t>
                      </a:r>
                      <a:r>
                        <a:rPr lang="en-US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SoapySDR</a:t>
                      </a:r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HackRF</a:t>
                      </a:r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module</a:t>
                      </a:r>
                      <a:endParaRPr lang="en-US" dirty="0"/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(More SDR HW to be supported in v3 image)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63610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63455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B1C545-1BE8-4025-B6AC-C9FA5FE53E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W3DJS Raspberry Pi for Ham Radio Image v2.0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607380-E4D8-4857-B728-932649BD2C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Custom-built ham radio software image chock full of applications:</a:t>
            </a:r>
          </a:p>
          <a:p>
            <a:endParaRPr lang="en-US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7A26D0B6-5B56-4B7D-B8B4-57B5063A76A4}"/>
              </a:ext>
            </a:extLst>
          </p:cNvPr>
          <p:cNvGraphicFramePr>
            <a:graphicFrameLocks noGrp="1"/>
          </p:cNvGraphicFramePr>
          <p:nvPr/>
        </p:nvGraphicFramePr>
        <p:xfrm>
          <a:off x="2032000" y="2889197"/>
          <a:ext cx="8127999" cy="3696024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1995606520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3769688147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663760657"/>
                    </a:ext>
                  </a:extLst>
                </a:gridCol>
              </a:tblGrid>
              <a:tr h="462003">
                <a:tc>
                  <a:txBody>
                    <a:bodyPr/>
                    <a:lstStyle/>
                    <a:p>
                      <a:r>
                        <a:rPr lang="en-US" dirty="0"/>
                        <a:t>FlDigi Suite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CHIRP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CQRLog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0559618"/>
                  </a:ext>
                </a:extLst>
              </a:tr>
              <a:tr h="462003">
                <a:tc>
                  <a:txBody>
                    <a:bodyPr/>
                    <a:lstStyle/>
                    <a:p>
                      <a:r>
                        <a:rPr lang="en-US" dirty="0"/>
                        <a:t>WSJT-X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BlueDV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wsjtx_to_n3fjp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7787347"/>
                  </a:ext>
                </a:extLst>
              </a:tr>
              <a:tr h="462003">
                <a:tc>
                  <a:txBody>
                    <a:bodyPr/>
                    <a:lstStyle/>
                    <a:p>
                      <a:r>
                        <a:rPr lang="en-US" dirty="0"/>
                        <a:t>JS8Call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ADS-B Flight Tracker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Pat </a:t>
                      </a:r>
                      <a:r>
                        <a:rPr lang="en-US" dirty="0" err="1"/>
                        <a:t>WinLink</a:t>
                      </a:r>
                      <a:r>
                        <a:rPr lang="en-US" dirty="0"/>
                        <a:t> + ARDOP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0347252"/>
                  </a:ext>
                </a:extLst>
              </a:tr>
              <a:tr h="462003">
                <a:tc>
                  <a:txBody>
                    <a:bodyPr/>
                    <a:lstStyle/>
                    <a:p>
                      <a:r>
                        <a:rPr lang="en-US" dirty="0" err="1"/>
                        <a:t>CubicSDR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NOAA Weather Imaging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CW Applications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4172398"/>
                  </a:ext>
                </a:extLst>
              </a:tr>
              <a:tr h="462003">
                <a:tc>
                  <a:txBody>
                    <a:bodyPr/>
                    <a:lstStyle/>
                    <a:p>
                      <a:r>
                        <a:rPr lang="en-US" dirty="0"/>
                        <a:t>GQRX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DX Cluster Client + Server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Ham Test Trainers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2759689"/>
                  </a:ext>
                </a:extLst>
              </a:tr>
              <a:tr h="462003">
                <a:tc>
                  <a:txBody>
                    <a:bodyPr/>
                    <a:lstStyle/>
                    <a:p>
                      <a:r>
                        <a:rPr lang="en-US" dirty="0"/>
                        <a:t>Direwolf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Xnecview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GPredict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2812318"/>
                  </a:ext>
                </a:extLst>
              </a:tr>
              <a:tr h="462003">
                <a:tc>
                  <a:txBody>
                    <a:bodyPr/>
                    <a:lstStyle/>
                    <a:p>
                      <a:r>
                        <a:rPr lang="en-US" dirty="0"/>
                        <a:t>Xastir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YAAC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Support for SDR Hardware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0163928"/>
                  </a:ext>
                </a:extLst>
              </a:tr>
              <a:tr h="462003">
                <a:tc>
                  <a:txBody>
                    <a:bodyPr/>
                    <a:lstStyle/>
                    <a:p>
                      <a:r>
                        <a:rPr lang="en-US" dirty="0"/>
                        <a:t>D-Rats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TrustedQSL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…and DOZENS MORE!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00624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3899305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5B43BA-C6E5-4971-ACC1-EA69AD944B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W3DJS Raspberry Pi for Ham Radio Image v2.0</a:t>
            </a:r>
            <a:br>
              <a:rPr lang="en-US" dirty="0"/>
            </a:br>
            <a:r>
              <a:rPr lang="en-US" dirty="0"/>
              <a:t>Use Case: Satellite Communication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588FFA-938B-44E9-B3DE-676655A772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Software included:</a:t>
            </a:r>
          </a:p>
          <a:p>
            <a:pPr lvl="1"/>
            <a:r>
              <a:rPr lang="en-US" dirty="0" err="1">
                <a:hlinkClick r:id="rId2"/>
              </a:rPr>
              <a:t>Gpredict</a:t>
            </a:r>
            <a:r>
              <a:rPr lang="en-US" dirty="0"/>
              <a:t> - Satellite prediction</a:t>
            </a:r>
          </a:p>
          <a:p>
            <a:pPr lvl="1"/>
            <a:r>
              <a:rPr lang="en-US" dirty="0">
                <a:hlinkClick r:id="rId3"/>
              </a:rPr>
              <a:t>predict-</a:t>
            </a:r>
            <a:r>
              <a:rPr lang="en-US" dirty="0" err="1">
                <a:hlinkClick r:id="rId3"/>
              </a:rPr>
              <a:t>gsat</a:t>
            </a:r>
            <a:r>
              <a:rPr lang="en-US" dirty="0"/>
              <a:t> - Graphical Predict client</a:t>
            </a:r>
          </a:p>
          <a:p>
            <a:pPr lvl="1"/>
            <a:r>
              <a:rPr lang="en-US" dirty="0" err="1">
                <a:hlinkClick r:id="rId4"/>
              </a:rPr>
              <a:t>gnss-sdr</a:t>
            </a:r>
            <a:r>
              <a:rPr lang="en-US" dirty="0"/>
              <a:t> - GLONASS satellite system Software Defined Receiver</a:t>
            </a:r>
          </a:p>
          <a:p>
            <a:pPr lvl="1"/>
            <a:r>
              <a:rPr lang="en-US" dirty="0" err="1">
                <a:hlinkClick r:id="rId5"/>
              </a:rPr>
              <a:t>wxtoimg</a:t>
            </a:r>
            <a:r>
              <a:rPr lang="en-US" dirty="0"/>
              <a:t> - NOAA weather imaging software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963307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5B43BA-C6E5-4971-ACC1-EA69AD944B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W3DJS Raspberry Pi for Ham Radio Image v2.0</a:t>
            </a:r>
            <a:br>
              <a:rPr lang="en-US" dirty="0"/>
            </a:br>
            <a:r>
              <a:rPr lang="en-US" dirty="0"/>
              <a:t>Use Case: </a:t>
            </a:r>
            <a:r>
              <a:rPr lang="en-US" dirty="0" err="1"/>
              <a:t>WinLink</a:t>
            </a:r>
            <a:r>
              <a:rPr lang="en-US" dirty="0"/>
              <a:t> / </a:t>
            </a:r>
            <a:r>
              <a:rPr lang="en-US" dirty="0" err="1"/>
              <a:t>EmComm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588FFA-938B-44E9-B3DE-676655A772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Software included:</a:t>
            </a:r>
          </a:p>
          <a:p>
            <a:pPr lvl="1"/>
            <a:r>
              <a:rPr lang="en-US" dirty="0">
                <a:hlinkClick r:id="rId2"/>
              </a:rPr>
              <a:t>Pat </a:t>
            </a:r>
            <a:r>
              <a:rPr lang="en-US" dirty="0" err="1">
                <a:hlinkClick r:id="rId2"/>
              </a:rPr>
              <a:t>WinLink</a:t>
            </a:r>
            <a:r>
              <a:rPr lang="en-US" dirty="0"/>
              <a:t> - </a:t>
            </a:r>
            <a:r>
              <a:rPr lang="en-US" dirty="0" err="1"/>
              <a:t>WinLink</a:t>
            </a:r>
            <a:r>
              <a:rPr lang="en-US" dirty="0"/>
              <a:t> for Raspberry Pi (and other platforms)</a:t>
            </a:r>
          </a:p>
          <a:p>
            <a:pPr lvl="1"/>
            <a:r>
              <a:rPr lang="en-US" dirty="0">
                <a:hlinkClick r:id="rId3"/>
              </a:rPr>
              <a:t>ARDOP</a:t>
            </a:r>
            <a:r>
              <a:rPr lang="en-US" dirty="0"/>
              <a:t> support for Pat </a:t>
            </a:r>
            <a:r>
              <a:rPr lang="en-US" dirty="0" err="1"/>
              <a:t>WinLink</a:t>
            </a:r>
            <a:endParaRPr lang="en-US" dirty="0"/>
          </a:p>
          <a:p>
            <a:pPr lvl="1"/>
            <a:r>
              <a:rPr lang="en-US" dirty="0">
                <a:hlinkClick r:id="rId4"/>
              </a:rPr>
              <a:t>ARDOP-GUI</a:t>
            </a:r>
            <a:r>
              <a:rPr lang="en-US" dirty="0"/>
              <a:t> - Provides graphical representation of ARDOP connections</a:t>
            </a:r>
          </a:p>
          <a:p>
            <a:pPr lvl="1"/>
            <a:r>
              <a:rPr lang="en-US" dirty="0">
                <a:hlinkClick r:id="rId5"/>
              </a:rPr>
              <a:t>Find ARDOP</a:t>
            </a:r>
            <a:r>
              <a:rPr lang="en-US" dirty="0"/>
              <a:t> - Retrieves local ARDOP sources by </a:t>
            </a:r>
            <a:r>
              <a:rPr lang="en-US" dirty="0">
                <a:hlinkClick r:id="rId6"/>
              </a:rPr>
              <a:t>KM4ACK</a:t>
            </a:r>
            <a:endParaRPr lang="en-US" dirty="0"/>
          </a:p>
          <a:p>
            <a:pPr lvl="1"/>
            <a:r>
              <a:rPr lang="en-US" dirty="0">
                <a:hlinkClick r:id="rId7"/>
              </a:rPr>
              <a:t>AX25</a:t>
            </a:r>
            <a:r>
              <a:rPr lang="en-US" dirty="0"/>
              <a:t> support for Pat </a:t>
            </a:r>
            <a:r>
              <a:rPr lang="en-US" dirty="0" err="1"/>
              <a:t>WinLink</a:t>
            </a:r>
            <a:endParaRPr lang="en-US" dirty="0"/>
          </a:p>
          <a:p>
            <a:pPr lvl="1"/>
            <a:r>
              <a:rPr lang="en-US" dirty="0">
                <a:hlinkClick r:id="rId8"/>
              </a:rPr>
              <a:t>PMON</a:t>
            </a:r>
            <a:r>
              <a:rPr lang="en-US" dirty="0"/>
              <a:t> - a PACTOR® Monitoring Utility for Linux</a:t>
            </a:r>
          </a:p>
        </p:txBody>
      </p:sp>
    </p:spTree>
    <p:extLst>
      <p:ext uri="{BB962C8B-B14F-4D97-AF65-F5344CB8AC3E}">
        <p14:creationId xmlns:p14="http://schemas.microsoft.com/office/powerpoint/2010/main" val="219698389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5B43BA-C6E5-4971-ACC1-EA69AD944B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W3DJS Raspberry Pi for Ham Radio Image v2.0</a:t>
            </a:r>
            <a:br>
              <a:rPr lang="en-US" dirty="0"/>
            </a:br>
            <a:r>
              <a:rPr lang="en-US" dirty="0"/>
              <a:t>Use Case: Antenna Modeling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588FFA-938B-44E9-B3DE-676655A772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Software included:</a:t>
            </a:r>
          </a:p>
          <a:p>
            <a:pPr lvl="1"/>
            <a:r>
              <a:rPr lang="en-US" dirty="0" err="1">
                <a:hlinkClick r:id="rId2"/>
              </a:rPr>
              <a:t>antennavis</a:t>
            </a:r>
            <a:r>
              <a:rPr lang="en-US" dirty="0"/>
              <a:t> - Antenna Visualization Software</a:t>
            </a:r>
          </a:p>
          <a:p>
            <a:pPr lvl="1"/>
            <a:r>
              <a:rPr lang="en-US" dirty="0" err="1">
                <a:hlinkClick r:id="rId3"/>
              </a:rPr>
              <a:t>gsmc</a:t>
            </a:r>
            <a:r>
              <a:rPr lang="en-US" dirty="0"/>
              <a:t> - A GTK Smith Chart Calculator for RF impedance matching</a:t>
            </a:r>
          </a:p>
          <a:p>
            <a:pPr lvl="1"/>
            <a:r>
              <a:rPr lang="en-US" dirty="0">
                <a:hlinkClick r:id="rId4"/>
              </a:rPr>
              <a:t>nec2c</a:t>
            </a:r>
            <a:r>
              <a:rPr lang="en-US" dirty="0"/>
              <a:t> - Translation of the NEC2 FORTRAN source code to the C language</a:t>
            </a:r>
          </a:p>
          <a:p>
            <a:pPr lvl="1"/>
            <a:r>
              <a:rPr lang="en-US" dirty="0" err="1">
                <a:hlinkClick r:id="rId5"/>
              </a:rPr>
              <a:t>xnecview</a:t>
            </a:r>
            <a:r>
              <a:rPr lang="en-US" dirty="0"/>
              <a:t> - NEC structure and gain pattern viewer</a:t>
            </a:r>
          </a:p>
          <a:p>
            <a:pPr lvl="1"/>
            <a:r>
              <a:rPr lang="en-US" dirty="0" err="1">
                <a:hlinkClick r:id="rId6"/>
              </a:rPr>
              <a:t>yagiuda</a:t>
            </a:r>
            <a:r>
              <a:rPr lang="en-US" dirty="0"/>
              <a:t> - software to </a:t>
            </a:r>
            <a:r>
              <a:rPr lang="en-US" dirty="0" err="1"/>
              <a:t>analyse</a:t>
            </a:r>
            <a:r>
              <a:rPr lang="en-US" dirty="0"/>
              <a:t> performance of Yagi-</a:t>
            </a:r>
            <a:r>
              <a:rPr lang="en-US" dirty="0" err="1"/>
              <a:t>Uda</a:t>
            </a:r>
            <a:r>
              <a:rPr lang="en-US" dirty="0"/>
              <a:t> antennas</a:t>
            </a:r>
          </a:p>
          <a:p>
            <a:pPr lvl="1"/>
            <a:r>
              <a:rPr lang="en-US" dirty="0">
                <a:hlinkClick r:id="rId7"/>
              </a:rPr>
              <a:t>VOACAP</a:t>
            </a:r>
            <a:r>
              <a:rPr lang="en-US" dirty="0"/>
              <a:t> - HF propagation prediction</a:t>
            </a:r>
          </a:p>
        </p:txBody>
      </p:sp>
    </p:spTree>
    <p:extLst>
      <p:ext uri="{BB962C8B-B14F-4D97-AF65-F5344CB8AC3E}">
        <p14:creationId xmlns:p14="http://schemas.microsoft.com/office/powerpoint/2010/main" val="191421207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5B43BA-C6E5-4971-ACC1-EA69AD944B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W3DJS Raspberry Pi for Ham Radio Image v2.0</a:t>
            </a:r>
            <a:br>
              <a:rPr lang="en-US" dirty="0"/>
            </a:br>
            <a:r>
              <a:rPr lang="en-US" dirty="0"/>
              <a:t>Use Case: Ham Training / Testing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588FFA-938B-44E9-B3DE-676655A772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Software included:</a:t>
            </a:r>
          </a:p>
          <a:p>
            <a:pPr lvl="1"/>
            <a:r>
              <a:rPr lang="en-US" dirty="0" err="1">
                <a:hlinkClick r:id="rId2"/>
              </a:rPr>
              <a:t>fccexam</a:t>
            </a:r>
            <a:r>
              <a:rPr lang="en-US" dirty="0"/>
              <a:t> - Study tool for USA FCC commercial radio license exams.</a:t>
            </a:r>
          </a:p>
          <a:p>
            <a:pPr lvl="1"/>
            <a:r>
              <a:rPr lang="en-US" dirty="0" err="1">
                <a:hlinkClick r:id="rId2"/>
              </a:rPr>
              <a:t>hamexam</a:t>
            </a:r>
            <a:r>
              <a:rPr lang="en-US" dirty="0"/>
              <a:t> - Study guide for USA FCC amateur radio (ham radio) license examinations.</a:t>
            </a:r>
          </a:p>
        </p:txBody>
      </p:sp>
    </p:spTree>
    <p:extLst>
      <p:ext uri="{BB962C8B-B14F-4D97-AF65-F5344CB8AC3E}">
        <p14:creationId xmlns:p14="http://schemas.microsoft.com/office/powerpoint/2010/main" val="197543647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5B43BA-C6E5-4971-ACC1-EA69AD944B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W3DJS Raspberry Pi for Ham Radio Image v2.0</a:t>
            </a:r>
            <a:br>
              <a:rPr lang="en-US" dirty="0"/>
            </a:br>
            <a:r>
              <a:rPr lang="en-US" dirty="0"/>
              <a:t>Use Case: Miscellaneous Applications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588FFA-938B-44E9-B3DE-676655A772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Software included:</a:t>
            </a:r>
          </a:p>
          <a:p>
            <a:pPr lvl="1"/>
            <a:r>
              <a:rPr lang="en-US" dirty="0">
                <a:hlinkClick r:id="rId2"/>
              </a:rPr>
              <a:t>CHIRP</a:t>
            </a:r>
            <a:r>
              <a:rPr lang="en-US" dirty="0"/>
              <a:t> - Radio Programming Software</a:t>
            </a:r>
          </a:p>
          <a:p>
            <a:pPr lvl="1"/>
            <a:r>
              <a:rPr lang="en-US" dirty="0" err="1">
                <a:hlinkClick r:id="rId3"/>
              </a:rPr>
              <a:t>QTel</a:t>
            </a:r>
            <a:r>
              <a:rPr lang="en-US" dirty="0"/>
              <a:t> - </a:t>
            </a:r>
            <a:r>
              <a:rPr lang="en-US" dirty="0" err="1"/>
              <a:t>EchoLink</a:t>
            </a:r>
            <a:r>
              <a:rPr lang="en-US" dirty="0"/>
              <a:t> client</a:t>
            </a:r>
          </a:p>
          <a:p>
            <a:pPr lvl="1"/>
            <a:r>
              <a:rPr lang="en-US" dirty="0">
                <a:hlinkClick r:id="rId4"/>
              </a:rPr>
              <a:t>QSSTV</a:t>
            </a:r>
            <a:r>
              <a:rPr lang="en-US" dirty="0"/>
              <a:t> - Slow Scan TV (e.g. "Fax")</a:t>
            </a:r>
          </a:p>
          <a:p>
            <a:pPr lvl="1"/>
            <a:r>
              <a:rPr lang="en-US" dirty="0" err="1">
                <a:hlinkClick r:id="rId5"/>
              </a:rPr>
              <a:t>FreeDV</a:t>
            </a:r>
            <a:r>
              <a:rPr lang="en-US" dirty="0"/>
              <a:t> - Free digital voice vocoder</a:t>
            </a:r>
          </a:p>
          <a:p>
            <a:pPr lvl="1"/>
            <a:r>
              <a:rPr lang="en-US" dirty="0" err="1">
                <a:hlinkClick r:id="rId6"/>
              </a:rPr>
              <a:t>WsprryPi</a:t>
            </a:r>
            <a:r>
              <a:rPr lang="en-US" dirty="0">
                <a:hlinkClick r:id="rId6"/>
              </a:rPr>
              <a:t> - WSPR software</a:t>
            </a:r>
            <a:endParaRPr lang="en-US" dirty="0"/>
          </a:p>
          <a:p>
            <a:pPr lvl="1"/>
            <a:r>
              <a:rPr lang="en-US" dirty="0">
                <a:hlinkClick r:id="rId7"/>
              </a:rPr>
              <a:t>ADS-B Flight Tracking Software</a:t>
            </a:r>
            <a:endParaRPr lang="en-US" dirty="0"/>
          </a:p>
          <a:p>
            <a:pPr lvl="1"/>
            <a:r>
              <a:rPr lang="en-US" dirty="0" err="1">
                <a:hlinkClick r:id="rId8"/>
              </a:rPr>
              <a:t>Xdx</a:t>
            </a:r>
            <a:r>
              <a:rPr lang="en-US" dirty="0"/>
              <a:t> is a DX-cluster client</a:t>
            </a:r>
          </a:p>
          <a:p>
            <a:pPr lvl="1"/>
            <a:r>
              <a:rPr lang="en-US" dirty="0" err="1">
                <a:hlinkClick r:id="rId9"/>
              </a:rPr>
              <a:t>DXSpider</a:t>
            </a:r>
            <a:r>
              <a:rPr lang="en-US" dirty="0"/>
              <a:t> - DX Cluster Server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614208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443031-04BB-451C-B3EB-3E78FF44EC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W3DJS Raspberry Pi Image V2.0 Supports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8EA190-F80D-42E4-A689-56BCA45562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The Father’s Rights Movement – 50/50 Shared Parenting</a:t>
            </a:r>
          </a:p>
        </p:txBody>
      </p:sp>
      <p:pic>
        <p:nvPicPr>
          <p:cNvPr id="6146" name="Picture 2" descr="The Fathers'​ Rights Movement">
            <a:extLst>
              <a:ext uri="{FF2B5EF4-FFF2-40B4-BE49-F238E27FC236}">
                <a16:creationId xmlns:a16="http://schemas.microsoft.com/office/drawing/2014/main" id="{A897D195-7601-462E-BD3F-A8990C8792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5674" y="3001925"/>
            <a:ext cx="2941675" cy="2941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898720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EEC7E8-E8E9-4B86-B693-14ABBD89B2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/ where can I download the W3DJS Raspberry Pi for Ham Radio v2.0 image?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948B29-F084-4EDE-BF02-EBB679870A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http://bit.ly/W3DJSRasPiv2img</a:t>
            </a:r>
            <a:r>
              <a:rPr lang="en-US" dirty="0"/>
              <a:t> or </a:t>
            </a:r>
            <a:r>
              <a:rPr lang="en-US" dirty="0">
                <a:hlinkClick r:id="rId3"/>
              </a:rPr>
              <a:t>http://bit.ly/32Xpi74</a:t>
            </a:r>
            <a:endParaRPr lang="en-US" dirty="0"/>
          </a:p>
          <a:p>
            <a:r>
              <a:rPr lang="en-US" dirty="0"/>
              <a:t>First image is compressed with </a:t>
            </a:r>
            <a:r>
              <a:rPr lang="en-US" dirty="0" err="1"/>
              <a:t>BZip</a:t>
            </a:r>
            <a:r>
              <a:rPr lang="en-US" dirty="0"/>
              <a:t> and is ~5GB, second is uncompressed and 16GB download</a:t>
            </a:r>
          </a:p>
          <a:p>
            <a:r>
              <a:rPr lang="en-US" dirty="0"/>
              <a:t>16GB download version available on BitTorrent.</a:t>
            </a:r>
          </a:p>
          <a:p>
            <a:r>
              <a:rPr lang="en-US" dirty="0"/>
              <a:t>Over 2,000 direct downloads to date!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80661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B91B08-343E-4982-9670-C82D114F7C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Where do I get support for W3DJS Raspberry Pi for Ham Radio Image v2.0?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3A1A4C-A02E-426C-9DC7-E298DBAC9B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Raspberry-Pi-4-Ham-Radio Forum on Groups.io</a:t>
            </a:r>
          </a:p>
          <a:p>
            <a:pPr lvl="1"/>
            <a:r>
              <a:rPr lang="en-US" dirty="0">
                <a:hlinkClick r:id="rId2"/>
              </a:rPr>
              <a:t>https://groups.io/g/RaspberryPi-4-HamRadio/topic/w3djs_raspberry_pi_ham_radio/39671852</a:t>
            </a:r>
            <a:endParaRPr lang="en-US" dirty="0"/>
          </a:p>
          <a:p>
            <a:r>
              <a:rPr lang="en-US" dirty="0"/>
              <a:t>QRZ</a:t>
            </a:r>
          </a:p>
          <a:p>
            <a:pPr lvl="1"/>
            <a:r>
              <a:rPr lang="en-US" dirty="0">
                <a:hlinkClick r:id="rId3"/>
              </a:rPr>
              <a:t>https://forums.qrz.com/index.php?threads/w3djs-raspberry-pi-ham-radio-image-v2-0-released.680336/</a:t>
            </a:r>
            <a:endParaRPr lang="en-US" dirty="0"/>
          </a:p>
          <a:p>
            <a:r>
              <a:rPr lang="en-US" dirty="0">
                <a:hlinkClick r:id="rId4"/>
              </a:rPr>
              <a:t>GARS Workshops!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20626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11B6D9-DC30-4116-B2CF-56B09C8A16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can I put image on (micro) SD Card?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EF3F59-910E-455D-A485-BADBABE4AD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just can’t copy the image as a file on to the (micro) SD card.</a:t>
            </a:r>
          </a:p>
          <a:p>
            <a:pPr lvl="1"/>
            <a:r>
              <a:rPr lang="en-US" dirty="0"/>
              <a:t>(some people have tried – and failed)</a:t>
            </a:r>
          </a:p>
          <a:p>
            <a:r>
              <a:rPr lang="en-US" dirty="0"/>
              <a:t>One solution: dd (for Linux)</a:t>
            </a:r>
          </a:p>
          <a:p>
            <a:r>
              <a:rPr lang="en-US" dirty="0"/>
              <a:t>But what if I have a Windows PC?</a:t>
            </a:r>
          </a:p>
          <a:p>
            <a:r>
              <a:rPr lang="en-US" dirty="0"/>
              <a:t>Solution: </a:t>
            </a:r>
            <a:r>
              <a:rPr lang="en-US" dirty="0" err="1"/>
              <a:t>BalenaEtcher</a:t>
            </a:r>
            <a:r>
              <a:rPr lang="en-US" dirty="0"/>
              <a:t>, available at </a:t>
            </a:r>
            <a:r>
              <a:rPr lang="en-US" dirty="0">
                <a:hlinkClick r:id="rId2"/>
              </a:rPr>
              <a:t>https://www.balena.io/etcher/</a:t>
            </a:r>
            <a:endParaRPr lang="en-US" dirty="0"/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FC3318B-7447-42E2-A722-E7E9100184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89498" y="5295901"/>
            <a:ext cx="2409825" cy="495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06786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681872-57F9-4C7F-A76E-8D042C8C50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the initial username and password?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E40517-9867-4EAC-B49C-C42218FD1A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Username: pi</a:t>
            </a:r>
          </a:p>
          <a:p>
            <a:r>
              <a:rPr lang="en-US" dirty="0"/>
              <a:t>Password: raspberry</a:t>
            </a:r>
          </a:p>
          <a:p>
            <a:endParaRPr lang="en-US" dirty="0"/>
          </a:p>
          <a:p>
            <a:r>
              <a:rPr lang="en-US" dirty="0"/>
              <a:t>Security note: please change the password to something unique, especially if you put your Raspberry Pi on the Internet like me.</a:t>
            </a:r>
          </a:p>
        </p:txBody>
      </p:sp>
    </p:spTree>
    <p:extLst>
      <p:ext uri="{BB962C8B-B14F-4D97-AF65-F5344CB8AC3E}">
        <p14:creationId xmlns:p14="http://schemas.microsoft.com/office/powerpoint/2010/main" val="29317025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834382-DA37-4301-B42F-A5545066EB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can I change the password?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31A38F-7AD6-4E8D-A110-E156C8A57E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Quick answer: run “passwd” command from command line / shell</a:t>
            </a:r>
          </a:p>
          <a:p>
            <a:pPr lvl="1"/>
            <a:r>
              <a:rPr lang="en-US" dirty="0"/>
              <a:t>(will need old password to change it, unless you are logged in as root)</a:t>
            </a:r>
          </a:p>
        </p:txBody>
      </p:sp>
    </p:spTree>
    <p:extLst>
      <p:ext uri="{BB962C8B-B14F-4D97-AF65-F5344CB8AC3E}">
        <p14:creationId xmlns:p14="http://schemas.microsoft.com/office/powerpoint/2010/main" val="25287233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1984B-C4D4-45B9-BD85-EE98A7F880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can I change the username “pi”?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C7ECF8-1576-413B-AB04-89FB3D9384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DON’T – It causes a huge security risk, according to Kyle, W4KDA.</a:t>
            </a:r>
          </a:p>
          <a:p>
            <a:endParaRPr lang="en-US" dirty="0"/>
          </a:p>
          <a:p>
            <a:r>
              <a:rPr lang="en-US" dirty="0"/>
              <a:t>But you can add a new user to the system!</a:t>
            </a:r>
          </a:p>
          <a:p>
            <a:pPr lvl="1"/>
            <a:r>
              <a:rPr lang="en-US" dirty="0" err="1"/>
              <a:t>sudo</a:t>
            </a:r>
            <a:r>
              <a:rPr lang="en-US" dirty="0"/>
              <a:t> </a:t>
            </a:r>
            <a:r>
              <a:rPr lang="en-US" dirty="0" err="1"/>
              <a:t>adduser</a:t>
            </a:r>
            <a:r>
              <a:rPr lang="en-US" dirty="0"/>
              <a:t> &lt;username&gt;</a:t>
            </a:r>
          </a:p>
          <a:p>
            <a:pPr lvl="1"/>
            <a:r>
              <a:rPr lang="en-US" dirty="0"/>
              <a:t>Don’t forget to add security groups!</a:t>
            </a:r>
          </a:p>
          <a:p>
            <a:pPr lvl="1"/>
            <a:r>
              <a:rPr lang="en-US" dirty="0" err="1"/>
              <a:t>sudo</a:t>
            </a:r>
            <a:r>
              <a:rPr lang="en-US" dirty="0"/>
              <a:t> </a:t>
            </a:r>
            <a:r>
              <a:rPr lang="en-US" dirty="0" err="1"/>
              <a:t>groupmems</a:t>
            </a:r>
            <a:r>
              <a:rPr lang="en-US" dirty="0"/>
              <a:t> –group </a:t>
            </a:r>
            <a:r>
              <a:rPr lang="en-US" dirty="0" err="1"/>
              <a:t>dialout</a:t>
            </a:r>
            <a:r>
              <a:rPr lang="en-US" dirty="0"/>
              <a:t> ---add &lt;username&gt;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52453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48C5CB-2B8D-42C6-9FC9-886E54A99F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can I permanently change the </a:t>
            </a:r>
            <a:r>
              <a:rPr lang="en-US" dirty="0" err="1"/>
              <a:t>wifi</a:t>
            </a:r>
            <a:r>
              <a:rPr lang="en-US" dirty="0"/>
              <a:t> settings?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86DAC5-C69F-4A3F-9554-79B88AF091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one was an error in judging my audience. My bad!</a:t>
            </a:r>
          </a:p>
          <a:p>
            <a:pPr lvl="1"/>
            <a:r>
              <a:rPr lang="en-US" dirty="0" err="1"/>
              <a:t>sudo</a:t>
            </a:r>
            <a:r>
              <a:rPr lang="en-US" dirty="0"/>
              <a:t> </a:t>
            </a:r>
            <a:r>
              <a:rPr lang="en-US" dirty="0" err="1"/>
              <a:t>systemctl</a:t>
            </a:r>
            <a:r>
              <a:rPr lang="en-US" dirty="0"/>
              <a:t> disable </a:t>
            </a:r>
            <a:r>
              <a:rPr lang="en-US" dirty="0" err="1"/>
              <a:t>autohotspot.service</a:t>
            </a:r>
            <a:endParaRPr lang="en-US" dirty="0"/>
          </a:p>
          <a:p>
            <a:pPr lvl="1"/>
            <a:r>
              <a:rPr lang="en-US" dirty="0" err="1"/>
              <a:t>sudo</a:t>
            </a:r>
            <a:r>
              <a:rPr lang="en-US" dirty="0"/>
              <a:t> nano /</a:t>
            </a:r>
            <a:r>
              <a:rPr lang="en-US" dirty="0" err="1"/>
              <a:t>etc</a:t>
            </a:r>
            <a:r>
              <a:rPr lang="en-US" dirty="0"/>
              <a:t>/</a:t>
            </a:r>
            <a:r>
              <a:rPr lang="en-US" dirty="0" err="1"/>
              <a:t>dhcpcd.conf</a:t>
            </a:r>
            <a:endParaRPr lang="en-US" dirty="0"/>
          </a:p>
          <a:p>
            <a:pPr lvl="2"/>
            <a:r>
              <a:rPr lang="en-US" dirty="0"/>
              <a:t>Remove line: “</a:t>
            </a:r>
            <a:r>
              <a:rPr lang="en-US" dirty="0" err="1"/>
              <a:t>nohook</a:t>
            </a:r>
            <a:r>
              <a:rPr lang="en-US" dirty="0"/>
              <a:t> </a:t>
            </a:r>
            <a:r>
              <a:rPr lang="en-US" dirty="0" err="1"/>
              <a:t>wpa_supplicant</a:t>
            </a:r>
            <a:r>
              <a:rPr lang="en-US" dirty="0"/>
              <a:t>”</a:t>
            </a:r>
          </a:p>
          <a:p>
            <a:pPr lvl="1"/>
            <a:r>
              <a:rPr lang="en-US" dirty="0"/>
              <a:t>Reboot, and voila, GUI </a:t>
            </a:r>
            <a:r>
              <a:rPr lang="en-US" dirty="0" err="1"/>
              <a:t>WiFi</a:t>
            </a:r>
            <a:r>
              <a:rPr lang="en-US" dirty="0"/>
              <a:t> interface is now functional!</a:t>
            </a:r>
          </a:p>
        </p:txBody>
      </p:sp>
    </p:spTree>
    <p:extLst>
      <p:ext uri="{BB962C8B-B14F-4D97-AF65-F5344CB8AC3E}">
        <p14:creationId xmlns:p14="http://schemas.microsoft.com/office/powerpoint/2010/main" val="61494636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856C363DD29434EB8DD87FD6A0F871C" ma:contentTypeVersion="5" ma:contentTypeDescription="Create a new document." ma:contentTypeScope="" ma:versionID="35c4d152900259a1d1c64e159f6a81e7">
  <xsd:schema xmlns:xsd="http://www.w3.org/2001/XMLSchema" xmlns:xs="http://www.w3.org/2001/XMLSchema" xmlns:p="http://schemas.microsoft.com/office/2006/metadata/properties" xmlns:ns3="b2eb7106-45d3-4812-9318-40b609e25640" xmlns:ns4="6bfb17ff-cae2-4b8a-8d71-e5e368b31a0d" targetNamespace="http://schemas.microsoft.com/office/2006/metadata/properties" ma:root="true" ma:fieldsID="00b3fa2035c888bbe1c470986d6a192f" ns3:_="" ns4:_="">
    <xsd:import namespace="b2eb7106-45d3-4812-9318-40b609e25640"/>
    <xsd:import namespace="6bfb17ff-cae2-4b8a-8d71-e5e368b31a0d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eb7106-45d3-4812-9318-40b609e2564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bfb17ff-cae2-4b8a-8d71-e5e368b31a0d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A793088-A7A8-417D-875F-73EE7FFD9E4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2eb7106-45d3-4812-9318-40b609e25640"/>
    <ds:schemaRef ds:uri="6bfb17ff-cae2-4b8a-8d71-e5e368b31a0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0A828C2-9766-44E7-B8A1-81A8FE45BD9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61EC4BF-56DE-4772-8652-01DEDB6666DA}">
  <ds:schemaRefs>
    <ds:schemaRef ds:uri="http://schemas.microsoft.com/office/2006/metadata/properties"/>
    <ds:schemaRef ds:uri="http://schemas.openxmlformats.org/package/2006/metadata/core-properties"/>
    <ds:schemaRef ds:uri="http://purl.org/dc/terms/"/>
    <ds:schemaRef ds:uri="http://purl.org/dc/dcmitype/"/>
    <ds:schemaRef ds:uri="6bfb17ff-cae2-4b8a-8d71-e5e368b31a0d"/>
    <ds:schemaRef ds:uri="http://schemas.microsoft.com/office/2006/documentManagement/types"/>
    <ds:schemaRef ds:uri="http://www.w3.org/XML/1998/namespace"/>
    <ds:schemaRef ds:uri="http://purl.org/dc/elements/1.1/"/>
    <ds:schemaRef ds:uri="http://schemas.microsoft.com/office/infopath/2007/PartnerControls"/>
    <ds:schemaRef ds:uri="b2eb7106-45d3-4812-9318-40b609e25640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{FEE737B9-2F70-4418-990A-2AE0A073FBBA}tf04033919</Template>
  <TotalTime>366</TotalTime>
  <Words>1622</Words>
  <Application>Microsoft Office PowerPoint</Application>
  <PresentationFormat>Widescreen</PresentationFormat>
  <Paragraphs>201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8" baseType="lpstr">
      <vt:lpstr>Arial</vt:lpstr>
      <vt:lpstr>Tw Cen MT</vt:lpstr>
      <vt:lpstr>Circuit</vt:lpstr>
      <vt:lpstr>Using raspberry pi FOR Ham RADIO (Part 2)</vt:lpstr>
      <vt:lpstr>W3DJS Raspberry Pi for Ham Radio Image v2.0</vt:lpstr>
      <vt:lpstr>How / where can I download the W3DJS Raspberry Pi for Ham Radio v2.0 image?</vt:lpstr>
      <vt:lpstr>Where do I get support for W3DJS Raspberry Pi for Ham Radio Image v2.0?</vt:lpstr>
      <vt:lpstr>How can I put image on (micro) SD Card?</vt:lpstr>
      <vt:lpstr>What is the initial username and password?</vt:lpstr>
      <vt:lpstr>How can I change the password?</vt:lpstr>
      <vt:lpstr>How can I change the username “pi”?</vt:lpstr>
      <vt:lpstr>How can I permanently change the wifi settings?</vt:lpstr>
      <vt:lpstr>How do I expand the image to use entire (micro) sd card?</vt:lpstr>
      <vt:lpstr>How do I connect the pi to my radio?</vt:lpstr>
      <vt:lpstr>How to keep accurate time on the pi?</vt:lpstr>
      <vt:lpstr>How do I Power My Raspberry Pi?</vt:lpstr>
      <vt:lpstr>W3DJS Raspberry Pi for Ham Radio Image v2.0 Use Case: Operating Digital Modes</vt:lpstr>
      <vt:lpstr>W3DJS Raspberry Pi for Ham Radio Image v2.0 Use Case: Logging</vt:lpstr>
      <vt:lpstr>W3DJS Raspberry Pi for Ham Radio Image v2.0 Use Case: APRS</vt:lpstr>
      <vt:lpstr>W3DJS Raspberry Pi for Ham Radio Image v2.0 Use Case: CW / Morse Code</vt:lpstr>
      <vt:lpstr>W3DJS Raspberry Pi for Ham Radio Image v2.0 Use Case: D-Star</vt:lpstr>
      <vt:lpstr>W3DJS Raspberry Pi for Ham Radio Image v2.0 Use Case: Software Defined Radio (SDR)</vt:lpstr>
      <vt:lpstr>W3DJS Raspberry Pi for Ham Radio Image v2.0 Use Case: Satellite Communication</vt:lpstr>
      <vt:lpstr>W3DJS Raspberry Pi for Ham Radio Image v2.0 Use Case: WinLink / EmComm</vt:lpstr>
      <vt:lpstr>W3DJS Raspberry Pi for Ham Radio Image v2.0 Use Case: Antenna Modeling</vt:lpstr>
      <vt:lpstr>W3DJS Raspberry Pi for Ham Radio Image v2.0 Use Case: Ham Training / Testing</vt:lpstr>
      <vt:lpstr>W3DJS Raspberry Pi for Ham Radio Image v2.0 Use Case: Miscellaneous Applications</vt:lpstr>
      <vt:lpstr>The W3DJS Raspberry Pi Image V2.0 Supports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raspberry pi FOR Ham RADIO Part II</dc:title>
  <dc:creator>Dave Slotter</dc:creator>
  <cp:lastModifiedBy>Dave Slotter</cp:lastModifiedBy>
  <cp:revision>8</cp:revision>
  <dcterms:created xsi:type="dcterms:W3CDTF">2020-01-21T17:45:06Z</dcterms:created>
  <dcterms:modified xsi:type="dcterms:W3CDTF">2020-01-21T23:51:36Z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0x0101002856C363DD29434EB8DD87FD6A0F871C</vt:lpwstr>
  </property>
</Properties>
</file>